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58" r:id="rId4"/>
    <p:sldId id="259" r:id="rId5"/>
    <p:sldId id="262" r:id="rId6"/>
    <p:sldId id="263" r:id="rId7"/>
    <p:sldId id="268" r:id="rId8"/>
    <p:sldId id="269" r:id="rId9"/>
    <p:sldId id="270" r:id="rId10"/>
    <p:sldId id="271" r:id="rId11"/>
    <p:sldId id="273" r:id="rId12"/>
    <p:sldId id="302" r:id="rId13"/>
    <p:sldId id="275" r:id="rId14"/>
    <p:sldId id="278" r:id="rId15"/>
    <p:sldId id="279" r:id="rId16"/>
    <p:sldId id="300" r:id="rId17"/>
    <p:sldId id="299" r:id="rId18"/>
    <p:sldId id="280" r:id="rId19"/>
    <p:sldId id="281" r:id="rId20"/>
    <p:sldId id="282" r:id="rId21"/>
    <p:sldId id="283" r:id="rId22"/>
    <p:sldId id="285" r:id="rId23"/>
    <p:sldId id="286" r:id="rId24"/>
    <p:sldId id="288" r:id="rId25"/>
    <p:sldId id="289" r:id="rId26"/>
    <p:sldId id="290" r:id="rId27"/>
    <p:sldId id="291" r:id="rId28"/>
    <p:sldId id="292" r:id="rId29"/>
    <p:sldId id="301" r:id="rId30"/>
    <p:sldId id="296" r:id="rId31"/>
    <p:sldId id="293" r:id="rId32"/>
    <p:sldId id="294" r:id="rId33"/>
    <p:sldId id="295" r:id="rId34"/>
    <p:sldId id="29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36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microsoft.com/office/2007/relationships/media" Target="../media/media1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0"/>
            <a:ext cx="9143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035" y="642918"/>
            <a:ext cx="8215370" cy="4462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МБДОУ детский </a:t>
            </a:r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сад </a:t>
            </a:r>
          </a:p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«Белый медвежонок</a:t>
            </a:r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</a:t>
            </a:r>
            <a:endParaRPr lang="ru-RU" sz="60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НОД</a:t>
            </a:r>
            <a:endParaRPr lang="en-US" sz="60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«Финансовые игры»</a:t>
            </a:r>
            <a:endParaRPr lang="ru-RU" sz="48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Воспитатель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: </a:t>
            </a:r>
            <a:r>
              <a:rPr lang="ru-RU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Прохоренко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3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Снежана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Викторовна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260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7937"/>
            <a:ext cx="9143109" cy="694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https://st3.stblizko.ru/images/product/367/559/205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267" y="801951"/>
            <a:ext cx="7293496" cy="547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462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44624"/>
            <a:ext cx="9143109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6" name="Picture 4" descr="https://cs-msk-fd-4.ykt2.ru/media/upload/photo/2017/03/29/2117_image-1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959" y="1074738"/>
            <a:ext cx="7407710" cy="493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050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7937"/>
            <a:ext cx="9143109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newsroom.su/wp-content/uploads/2018/07/%D0%92%D0%BE%D0%BB%D0%B3%D0%BE%D0%B3%D1%80%D0%B0%D0%B4%D0%B5%D1%86-%D0%BA%D1%83%D0%BF%D0%B8%D0%BB-3-%D1%81%D1%82%D0%B0%D0%BA%D0%B0%D0%BD%D1%87%D0%B8%D0%BA%D0%B0-%D0%BF%D0%BB%D0%BE%D0%BC%D0%B1%D0%B8%D1%80%D0%B0-%D0%B7%D0%B0-1200-%D1%80%D1%83%D0%B1%D0%BB%D0%B5%D0%B9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tatic.tildacdn.com/tild3837-6130-4237-b836-373364306362/__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ryady.ru/upload/resize_cache/iblock/1ad/600_600_1/000000000003009890_0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roscontrol.com/files/images/articles/82/10/8210b0f261ffc44434c3_content_big_87fde87d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ikea.com/images/ikea-bistro-morozhenoe-1757571c2f2bf492005e13c02c32f8b8.jpg?f=xxxl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i.artfile.me/wallpaper/07-04-2020/1920x1080/eda-morozhenoe--deserty-rozhok-desert-va-1507298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posyltorg33.ru/upload/iblock/4ab/4ab4eb96ff215d3453c7b0f40346a07e.jpg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img5.goodfon.ru/original/2046x1280/0/eb/colorful-morozhenoe-rozhok-fruit-berries-ice-cream-cone.jpg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" descr="https://ae01.alicdn.com/kf/HTB1GuchNVXXXXcxapXXq6xXFXXX4/-.jpg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ae01.alicdn.com/kf/HTB1kpBUA4uTBuNkHFNRq6A9qpXau/-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https://ae01.alicdn.com/kf/HTB15Dy5ainrK1Rjy1Xcq6yeDVXaa.jpg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https://omsk.stom-firms.ru/data/texts_img/270/5d995001f4ea7724be600a1130607288.jpg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https://temperaturka.com/wp-content/uploads/6/4/7/64720807cd9ed5e9493513e3639740f7.jpg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https://xn--80aaxhbinjjglg.xn--p1ai/upload/medialibrary/5ce/u_rebenka_shatayutsya_korennye_zuby2.jpg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5" name="Picture 7" descr="C:\Documents and Settings\Снежана\Рабочий стол\u_rebenka_shatayutsya_korennye_zuby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044" y="922338"/>
            <a:ext cx="6875512" cy="517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853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7937"/>
            <a:ext cx="9179621" cy="694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newsroom.su/wp-content/uploads/2018/07/%D0%92%D0%BE%D0%BB%D0%B3%D0%BE%D0%B3%D1%80%D0%B0%D0%B4%D0%B5%D1%86-%D0%BA%D1%83%D0%BF%D0%B8%D0%BB-3-%D1%81%D1%82%D0%B0%D0%BA%D0%B0%D0%BD%D1%87%D0%B8%D0%BA%D0%B0-%D0%BF%D0%BB%D0%BE%D0%BC%D0%B1%D0%B8%D1%80%D0%B0-%D0%B7%D0%B0-1200-%D1%80%D1%83%D0%B1%D0%BB%D0%B5%D0%B9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tatic.tildacdn.com/tild3837-6130-4237-b836-373364306362/__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ryady.ru/upload/resize_cache/iblock/1ad/600_600_1/000000000003009890_0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roscontrol.com/files/images/articles/82/10/8210b0f261ffc44434c3_content_big_87fde87d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ikea.com/images/ikea-bistro-morozhenoe-1757571c2f2bf492005e13c02c32f8b8.jpg?f=xxxl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i.artfile.me/wallpaper/07-04-2020/1920x1080/eda-morozhenoe--deserty-rozhok-desert-va-1507298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posyltorg33.ru/upload/iblock/4ab/4ab4eb96ff215d3453c7b0f40346a07e.jpg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img5.goodfon.ru/original/2046x1280/0/eb/colorful-morozhenoe-rozhok-fruit-berries-ice-cream-cone.jpg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2" name="Picture 2" descr="https://nashkiev.ua/assets_images/post/000/117/058/image_origin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077" y="887220"/>
            <a:ext cx="7543800" cy="5019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403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0"/>
            <a:ext cx="92516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2455" y="1751965"/>
            <a:ext cx="588084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Доходы</a:t>
            </a:r>
          </a:p>
          <a:p>
            <a:pPr algn="ctr"/>
            <a:r>
              <a:rPr lang="ru-RU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и расходы</a:t>
            </a:r>
            <a:endParaRPr lang="ru-RU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015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7937"/>
            <a:ext cx="9143109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newsroom.su/wp-content/uploads/2018/07/%D0%92%D0%BE%D0%BB%D0%B3%D0%BE%D0%B3%D1%80%D0%B0%D0%B4%D0%B5%D1%86-%D0%BA%D1%83%D0%BF%D0%B8%D0%BB-3-%D1%81%D1%82%D0%B0%D0%BA%D0%B0%D0%BD%D1%87%D0%B8%D0%BA%D0%B0-%D0%BF%D0%BB%D0%BE%D0%BC%D0%B1%D0%B8%D1%80%D0%B0-%D0%B7%D0%B0-1200-%D1%80%D1%83%D0%B1%D0%BB%D0%B5%D0%B9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tatic.tildacdn.com/tild3837-6130-4237-b836-373364306362/__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ryady.ru/upload/resize_cache/iblock/1ad/600_600_1/000000000003009890_0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roscontrol.com/files/images/articles/82/10/8210b0f261ffc44434c3_content_big_87fde87d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ikea.com/images/ikea-bistro-morozhenoe-1757571c2f2bf492005e13c02c32f8b8.jpg?f=xxxl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i.artfile.me/wallpaper/07-04-2020/1920x1080/eda-morozhenoe--deserty-rozhok-desert-va-1507298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posyltorg33.ru/upload/iblock/4ab/4ab4eb96ff215d3453c7b0f40346a07e.jpg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img5.goodfon.ru/original/2046x1280/0/eb/colorful-morozhenoe-rozhok-fruit-berries-ice-cream-cone.jpg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" descr="https://ae01.alicdn.com/kf/HTB1GuchNVXXXXcxapXXq6xXFXXX4/-.jpg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ae01.alicdn.com/kf/HTB1kpBUA4uTBuNkHFNRq6A9qpXau/-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https://ae01.alicdn.com/kf/HTB15Dy5ainrK1Rjy1Xcq6yeDVXaa.jpg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https://omsk.stom-firms.ru/data/texts_img/270/5d995001f4ea7724be600a1130607288.jpg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https://temperaturka.com/wp-content/uploads/6/4/7/64720807cd9ed5e9493513e3639740f7.jpg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https://xn--80aaxhbinjjglg.xn--p1ai/upload/medialibrary/5ce/u_rebenka_shatayutsya_korennye_zuby2.jpg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4" descr="https://fsd.multiurok.ru/html/2018/04/16/s_5ad434d18f2da/img3.jpg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9" name="Picture 7" descr="https://ds04.infourok.ru/uploads/ex/0dce/0014a73d-a63d1e6d/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575" y="866043"/>
            <a:ext cx="7122583" cy="534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747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10510" y="1751965"/>
            <a:ext cx="1847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5800" y="361237"/>
            <a:ext cx="7772400" cy="106952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endParaRPr lang="ru-RU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endParaRPr lang="ru-RU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6074" y="933055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/>
              <a:t>Папа получил зарплату-Д</a:t>
            </a:r>
          </a:p>
          <a:p>
            <a:r>
              <a:rPr lang="ru-RU" sz="4800" b="1" dirty="0" smtClean="0"/>
              <a:t>Заплатили </a:t>
            </a:r>
            <a:r>
              <a:rPr lang="ru-RU" sz="4800" b="1" dirty="0"/>
              <a:t>за квартиру-Р</a:t>
            </a:r>
          </a:p>
          <a:p>
            <a:r>
              <a:rPr lang="ru-RU" sz="4800" b="1" dirty="0"/>
              <a:t>Мама выиграла приз-Д</a:t>
            </a:r>
          </a:p>
          <a:p>
            <a:r>
              <a:rPr lang="ru-RU" sz="4800" b="1" dirty="0"/>
              <a:t>Сломалась машина - Р</a:t>
            </a:r>
          </a:p>
          <a:p>
            <a:r>
              <a:rPr lang="ru-RU" sz="4800" b="1" dirty="0"/>
              <a:t>Дедушка получил пенсию -Д</a:t>
            </a:r>
          </a:p>
        </p:txBody>
      </p:sp>
    </p:spTree>
    <p:extLst>
      <p:ext uri="{BB962C8B-B14F-4D97-AF65-F5344CB8AC3E}">
        <p14:creationId xmlns:p14="http://schemas.microsoft.com/office/powerpoint/2010/main" xmlns="" val="40083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0"/>
            <a:ext cx="9143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Деньги лепесточки - ТРИ КОТЕНКА - песенки для детей _ обучающие песни из мультф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5000" end="42121.5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" y="1142984"/>
            <a:ext cx="7742885" cy="435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666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0"/>
            <a:ext cx="9143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2034" y="1751965"/>
            <a:ext cx="54616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Экономия</a:t>
            </a:r>
            <a:endParaRPr lang="ru-RU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86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7937"/>
            <a:ext cx="9179621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newsroom.su/wp-content/uploads/2018/07/%D0%92%D0%BE%D0%BB%D0%B3%D0%BE%D0%B3%D1%80%D0%B0%D0%B4%D0%B5%D1%86-%D0%BA%D1%83%D0%BF%D0%B8%D0%BB-3-%D1%81%D1%82%D0%B0%D0%BA%D0%B0%D0%BD%D1%87%D0%B8%D0%BA%D0%B0-%D0%BF%D0%BB%D0%BE%D0%BC%D0%B1%D0%B8%D1%80%D0%B0-%D0%B7%D0%B0-1200-%D1%80%D1%83%D0%B1%D0%BB%D0%B5%D0%B9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tatic.tildacdn.com/tild3837-6130-4237-b836-373364306362/__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ryady.ru/upload/resize_cache/iblock/1ad/600_600_1/000000000003009890_0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roscontrol.com/files/images/articles/82/10/8210b0f261ffc44434c3_content_big_87fde87d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ikea.com/images/ikea-bistro-morozhenoe-1757571c2f2bf492005e13c02c32f8b8.jpg?f=xxxl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i.artfile.me/wallpaper/07-04-2020/1920x1080/eda-morozhenoe--deserty-rozhok-desert-va-1507298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posyltorg33.ru/upload/iblock/4ab/4ab4eb96ff215d3453c7b0f40346a07e.jpg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img5.goodfon.ru/original/2046x1280/0/eb/colorful-morozhenoe-rozhok-fruit-berries-ice-cream-cone.jpg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" descr="https://ae01.alicdn.com/kf/HTB1GuchNVXXXXcxapXXq6xXFXXX4/-.jpg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ae01.alicdn.com/kf/HTB1kpBUA4uTBuNkHFNRq6A9qpXau/-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https://ae01.alicdn.com/kf/HTB15Dy5ainrK1Rjy1Xcq6yeDVXaa.jpg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https://omsk.stom-firms.ru/data/texts_img/270/5d995001f4ea7724be600a1130607288.jpg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https://temperaturka.com/wp-content/uploads/6/4/7/64720807cd9ed5e9493513e3639740f7.jpg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https://xn--80aaxhbinjjglg.xn--p1ai/upload/medialibrary/5ce/u_rebenka_shatayutsya_korennye_zuby2.jpg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4" descr="https://fsd.multiurok.ru/html/2018/04/16/s_5ad434d18f2da/img3.jpg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2" name="Picture 2" descr="http://vkusnyahka.ru/uploads/posts/2017-09/1506066637_stop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2237" y="785794"/>
            <a:ext cx="5957349" cy="527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00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0257"/>
            <a:ext cx="9172016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0859" y="1052736"/>
            <a:ext cx="7630616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бумажные, есть медные, блестящие,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платят за работу, они важны для всех!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правильно их тратит,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 ждет обязательно финансовый успех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igramiks.ru/upload/medialibrary/49a/49affeacb487125f104af679cc0e881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584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7937"/>
            <a:ext cx="9143109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newsroom.su/wp-content/uploads/2018/07/%D0%92%D0%BE%D0%BB%D0%B3%D0%BE%D0%B3%D1%80%D0%B0%D0%B4%D0%B5%D1%86-%D0%BA%D1%83%D0%BF%D0%B8%D0%BB-3-%D1%81%D1%82%D0%B0%D0%BA%D0%B0%D0%BD%D1%87%D0%B8%D0%BA%D0%B0-%D0%BF%D0%BB%D0%BE%D0%BC%D0%B1%D0%B8%D1%80%D0%B0-%D0%B7%D0%B0-1200-%D1%80%D1%83%D0%B1%D0%BB%D0%B5%D0%B9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tatic.tildacdn.com/tild3837-6130-4237-b836-373364306362/__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ryady.ru/upload/resize_cache/iblock/1ad/600_600_1/000000000003009890_0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roscontrol.com/files/images/articles/82/10/8210b0f261ffc44434c3_content_big_87fde87d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ikea.com/images/ikea-bistro-morozhenoe-1757571c2f2bf492005e13c02c32f8b8.jpg?f=xxxl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i.artfile.me/wallpaper/07-04-2020/1920x1080/eda-morozhenoe--deserty-rozhok-desert-va-1507298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posyltorg33.ru/upload/iblock/4ab/4ab4eb96ff215d3453c7b0f40346a07e.jpg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img5.goodfon.ru/original/2046x1280/0/eb/colorful-morozhenoe-rozhok-fruit-berries-ice-cream-cone.jpg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" descr="https://ae01.alicdn.com/kf/HTB1GuchNVXXXXcxapXXq6xXFXXX4/-.jpg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ae01.alicdn.com/kf/HTB1kpBUA4uTBuNkHFNRq6A9qpXau/-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https://ae01.alicdn.com/kf/HTB15Dy5ainrK1Rjy1Xcq6yeDVXaa.jpg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https://omsk.stom-firms.ru/data/texts_img/270/5d995001f4ea7724be600a1130607288.jpg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https://temperaturka.com/wp-content/uploads/6/4/7/64720807cd9ed5e9493513e3639740f7.jpg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https://xn--80aaxhbinjjglg.xn--p1ai/upload/medialibrary/5ce/u_rebenka_shatayutsya_korennye_zuby2.jpg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4" descr="https://fsd.multiurok.ru/html/2018/04/16/s_5ad434d18f2da/img3.jpg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2" descr="https://www.wikihow.com/images_en/thumb/6/62/Act-During-a-Fire-Drill-Step-6.jpg/v4-460px-Act-During-a-Fire-Drill-Step-6.jpg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1" name="Picture 3" descr="C:\Documents and Settings\Снежана\Рабочий стол\v4-460px-Act-During-a-Fire-Drill-Step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2375" y="916361"/>
            <a:ext cx="6805968" cy="5104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25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0"/>
            <a:ext cx="9143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newsroom.su/wp-content/uploads/2018/07/%D0%92%D0%BE%D0%BB%D0%B3%D0%BE%D0%B3%D1%80%D0%B0%D0%B4%D0%B5%D1%86-%D0%BA%D1%83%D0%BF%D0%B8%D0%BB-3-%D1%81%D1%82%D0%B0%D0%BA%D0%B0%D0%BD%D1%87%D0%B8%D0%BA%D0%B0-%D0%BF%D0%BB%D0%BE%D0%BC%D0%B1%D0%B8%D1%80%D0%B0-%D0%B7%D0%B0-1200-%D1%80%D1%83%D0%B1%D0%BB%D0%B5%D0%B9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tatic.tildacdn.com/tild3837-6130-4237-b836-373364306362/__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ryady.ru/upload/resize_cache/iblock/1ad/600_600_1/000000000003009890_0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roscontrol.com/files/images/articles/82/10/8210b0f261ffc44434c3_content_big_87fde87d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ikea.com/images/ikea-bistro-morozhenoe-1757571c2f2bf492005e13c02c32f8b8.jpg?f=xxxl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i.artfile.me/wallpaper/07-04-2020/1920x1080/eda-morozhenoe--deserty-rozhok-desert-va-1507298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posyltorg33.ru/upload/iblock/4ab/4ab4eb96ff215d3453c7b0f40346a07e.jpg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img5.goodfon.ru/original/2046x1280/0/eb/colorful-morozhenoe-rozhok-fruit-berries-ice-cream-cone.jpg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" descr="https://ae01.alicdn.com/kf/HTB1GuchNVXXXXcxapXXq6xXFXXX4/-.jpg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ae01.alicdn.com/kf/HTB1kpBUA4uTBuNkHFNRq6A9qpXau/-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https://ae01.alicdn.com/kf/HTB15Dy5ainrK1Rjy1Xcq6yeDVXaa.jpg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https://omsk.stom-firms.ru/data/texts_img/270/5d995001f4ea7724be600a1130607288.jpg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https://temperaturka.com/wp-content/uploads/6/4/7/64720807cd9ed5e9493513e3639740f7.jpg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https://xn--80aaxhbinjjglg.xn--p1ai/upload/medialibrary/5ce/u_rebenka_shatayutsya_korennye_zuby2.jpg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4" descr="https://fsd.multiurok.ru/html/2018/04/16/s_5ad434d18f2da/img3.jpg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2" descr="https://www.wikihow.com/images_en/thumb/6/62/Act-During-a-Fire-Drill-Step-6.jpg/v4-460px-Act-During-a-Fire-Drill-Step-6.jpg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4" name="Picture 2" descr="http://3.bp.blogspot.com/-qn7xELPz4Hc/VnVgH2QqwjI/AAAAAAAAU4o/NI5PrOygaA4/s1600/5_13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785794"/>
            <a:ext cx="7612438" cy="4967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92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332656"/>
            <a:ext cx="905824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newsroom.su/wp-content/uploads/2018/07/%D0%92%D0%BE%D0%BB%D0%B3%D0%BE%D0%B3%D1%80%D0%B0%D0%B4%D0%B5%D1%86-%D0%BA%D1%83%D0%BF%D0%B8%D0%BB-3-%D1%81%D1%82%D0%B0%D0%BA%D0%B0%D0%BD%D1%87%D0%B8%D0%BA%D0%B0-%D0%BF%D0%BB%D0%BE%D0%BC%D0%B1%D0%B8%D1%80%D0%B0-%D0%B7%D0%B0-1200-%D1%80%D1%83%D0%B1%D0%BB%D0%B5%D0%B9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tatic.tildacdn.com/tild3837-6130-4237-b836-373364306362/__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ryady.ru/upload/resize_cache/iblock/1ad/600_600_1/000000000003009890_0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roscontrol.com/files/images/articles/82/10/8210b0f261ffc44434c3_content_big_87fde87d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ikea.com/images/ikea-bistro-morozhenoe-1757571c2f2bf492005e13c02c32f8b8.jpg?f=xxxl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i.artfile.me/wallpaper/07-04-2020/1920x1080/eda-morozhenoe--deserty-rozhok-desert-va-1507298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posyltorg33.ru/upload/iblock/4ab/4ab4eb96ff215d3453c7b0f40346a07e.jpg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img5.goodfon.ru/original/2046x1280/0/eb/colorful-morozhenoe-rozhok-fruit-berries-ice-cream-cone.jpg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" descr="https://ae01.alicdn.com/kf/HTB1GuchNVXXXXcxapXXq6xXFXXX4/-.jpg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ae01.alicdn.com/kf/HTB1kpBUA4uTBuNkHFNRq6A9qpXau/-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https://ae01.alicdn.com/kf/HTB15Dy5ainrK1Rjy1Xcq6yeDVXaa.jpg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https://omsk.stom-firms.ru/data/texts_img/270/5d995001f4ea7724be600a1130607288.jpg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https://temperaturka.com/wp-content/uploads/6/4/7/64720807cd9ed5e9493513e3639740f7.jpg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https://xn--80aaxhbinjjglg.xn--p1ai/upload/medialibrary/5ce/u_rebenka_shatayutsya_korennye_zuby2.jpg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4" descr="https://fsd.multiurok.ru/html/2018/04/16/s_5ad434d18f2da/img3.jpg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2" descr="https://www.wikihow.com/images_en/thumb/6/62/Act-During-a-Fire-Drill-Step-6.jpg/v4-460px-Act-During-a-Fire-Drill-Step-6.jpg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2" descr="https://myslide.ru/documents_2/342ea610e33254c1c9e263075835d12f/img4.jpg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2" name="Picture 2" descr="http://iessay.ru/public/page_images/8070/pic%20(4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52" y="785794"/>
            <a:ext cx="6786610" cy="5433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53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0"/>
            <a:ext cx="9143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97941" y="1751965"/>
            <a:ext cx="6809878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Финансовые</a:t>
            </a:r>
          </a:p>
          <a:p>
            <a:pPr algn="ctr"/>
            <a:r>
              <a:rPr lang="ru-RU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задачи</a:t>
            </a:r>
            <a:endParaRPr lang="ru-RU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97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7937"/>
            <a:ext cx="9143109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newsroom.su/wp-content/uploads/2018/07/%D0%92%D0%BE%D0%BB%D0%B3%D0%BE%D0%B3%D1%80%D0%B0%D0%B4%D0%B5%D1%86-%D0%BA%D1%83%D0%BF%D0%B8%D0%BB-3-%D1%81%D1%82%D0%B0%D0%BA%D0%B0%D0%BD%D1%87%D0%B8%D0%BA%D0%B0-%D0%BF%D0%BB%D0%BE%D0%BC%D0%B1%D0%B8%D1%80%D0%B0-%D0%B7%D0%B0-1200-%D1%80%D1%83%D0%B1%D0%BB%D0%B5%D0%B9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tatic.tildacdn.com/tild3837-6130-4237-b836-373364306362/__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ryady.ru/upload/resize_cache/iblock/1ad/600_600_1/000000000003009890_0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roscontrol.com/files/images/articles/82/10/8210b0f261ffc44434c3_content_big_87fde87d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ikea.com/images/ikea-bistro-morozhenoe-1757571c2f2bf492005e13c02c32f8b8.jpg?f=xxxl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i.artfile.me/wallpaper/07-04-2020/1920x1080/eda-morozhenoe--deserty-rozhok-desert-va-1507298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posyltorg33.ru/upload/iblock/4ab/4ab4eb96ff215d3453c7b0f40346a07e.jpg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img5.goodfon.ru/original/2046x1280/0/eb/colorful-morozhenoe-rozhok-fruit-berries-ice-cream-cone.jpg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" descr="https://ae01.alicdn.com/kf/HTB1GuchNVXXXXcxapXXq6xXFXXX4/-.jpg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ae01.alicdn.com/kf/HTB1kpBUA4uTBuNkHFNRq6A9qpXau/-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https://ae01.alicdn.com/kf/HTB15Dy5ainrK1Rjy1Xcq6yeDVXaa.jpg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https://omsk.stom-firms.ru/data/texts_img/270/5d995001f4ea7724be600a1130607288.jpg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https://temperaturka.com/wp-content/uploads/6/4/7/64720807cd9ed5e9493513e3639740f7.jpg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https://xn--80aaxhbinjjglg.xn--p1ai/upload/medialibrary/5ce/u_rebenka_shatayutsya_korennye_zuby2.jpg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4" descr="https://fsd.multiurok.ru/html/2018/04/16/s_5ad434d18f2da/img3.jpg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2" descr="https://www.wikihow.com/images_en/thumb/6/62/Act-During-a-Fire-Drill-Step-6.jpg/v4-460px-Act-During-a-Fire-Drill-Step-6.jpg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2" descr="https://myslide.ru/documents_2/342ea610e33254c1c9e263075835d12f/img4.jpg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https://www.prismamarket.ru/upload/iblock/11c/4602701303778_.jpg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im0-tub-ru.yandex.net/i?id=c2d033f4e73077ac4bc87924b5360f24&amp;ref=rim&amp;n=33&amp;w=190&amp;h=15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345" y="910639"/>
            <a:ext cx="4384059" cy="346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utoShape 2" descr="https://yacollectioner.ru/wp-content/uploads/2017/12/1_rub.jpg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G:\Воспитатель года 2021\НОД на конкурс\Пед мероприятие с детьми\1_ru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AFA"/>
              </a:clrFrom>
              <a:clrTo>
                <a:srgbClr val="FF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79359"/>
            <a:ext cx="3283930" cy="328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075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51" y="7936"/>
            <a:ext cx="9058249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newsroom.su/wp-content/uploads/2018/07/%D0%92%D0%BE%D0%BB%D0%B3%D0%BE%D0%B3%D1%80%D0%B0%D0%B4%D0%B5%D1%86-%D0%BA%D1%83%D0%BF%D0%B8%D0%BB-3-%D1%81%D1%82%D0%B0%D0%BA%D0%B0%D0%BD%D1%87%D0%B8%D0%BA%D0%B0-%D0%BF%D0%BB%D0%BE%D0%BC%D0%B1%D0%B8%D1%80%D0%B0-%D0%B7%D0%B0-1200-%D1%80%D1%83%D0%B1%D0%BB%D0%B5%D0%B9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tatic.tildacdn.com/tild3837-6130-4237-b836-373364306362/__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ryady.ru/upload/resize_cache/iblock/1ad/600_600_1/000000000003009890_0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roscontrol.com/files/images/articles/82/10/8210b0f261ffc44434c3_content_big_87fde87d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ikea.com/images/ikea-bistro-morozhenoe-1757571c2f2bf492005e13c02c32f8b8.jpg?f=xxxl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i.artfile.me/wallpaper/07-04-2020/1920x1080/eda-morozhenoe--deserty-rozhok-desert-va-1507298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posyltorg33.ru/upload/iblock/4ab/4ab4eb96ff215d3453c7b0f40346a07e.jpg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img5.goodfon.ru/original/2046x1280/0/eb/colorful-morozhenoe-rozhok-fruit-berries-ice-cream-cone.jpg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" descr="https://ae01.alicdn.com/kf/HTB1GuchNVXXXXcxapXXq6xXFXXX4/-.jpg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ae01.alicdn.com/kf/HTB1kpBUA4uTBuNkHFNRq6A9qpXau/-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https://ae01.alicdn.com/kf/HTB15Dy5ainrK1Rjy1Xcq6yeDVXaa.jpg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https://omsk.stom-firms.ru/data/texts_img/270/5d995001f4ea7724be600a1130607288.jpg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https://temperaturka.com/wp-content/uploads/6/4/7/64720807cd9ed5e9493513e3639740f7.jpg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https://xn--80aaxhbinjjglg.xn--p1ai/upload/medialibrary/5ce/u_rebenka_shatayutsya_korennye_zuby2.jpg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4" descr="https://fsd.multiurok.ru/html/2018/04/16/s_5ad434d18f2da/img3.jpg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2" descr="https://www.wikihow.com/images_en/thumb/6/62/Act-During-a-Fire-Drill-Step-6.jpg/v4-460px-Act-During-a-Fire-Drill-Step-6.jpg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2" descr="https://myslide.ru/documents_2/342ea610e33254c1c9e263075835d12f/img4.jpg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https://www.prismamarket.ru/upload/iblock/11c/4602701303778_.jpg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AutoShape 2" descr="https://rc-today.ru/UserFiles/Image/3a/37/kukla_elya_vesna_6_v1966_5a93e8343a882_9719_big.jpg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 descr="C:\Documents and Settings\Снежана\Рабочий стол\kukla_elya_vesna_6_v1966_5a93e8343a882_9719_bi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785794"/>
            <a:ext cx="4286280" cy="435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Воспитатель года 2021\НОД на конкурс\Пед мероприятие с детьми\323264_bi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82094"/>
            <a:ext cx="3377599" cy="334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628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0"/>
            <a:ext cx="9143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newsroom.su/wp-content/uploads/2018/07/%D0%92%D0%BE%D0%BB%D0%B3%D0%BE%D0%B3%D1%80%D0%B0%D0%B4%D0%B5%D1%86-%D0%BA%D1%83%D0%BF%D0%B8%D0%BB-3-%D1%81%D1%82%D0%B0%D0%BA%D0%B0%D0%BD%D1%87%D0%B8%D0%BA%D0%B0-%D0%BF%D0%BB%D0%BE%D0%BC%D0%B1%D0%B8%D1%80%D0%B0-%D0%B7%D0%B0-1200-%D1%80%D1%83%D0%B1%D0%BB%D0%B5%D0%B9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tatic.tildacdn.com/tild3837-6130-4237-b836-373364306362/__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ryady.ru/upload/resize_cache/iblock/1ad/600_600_1/000000000003009890_0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roscontrol.com/files/images/articles/82/10/8210b0f261ffc44434c3_content_big_87fde87d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ikea.com/images/ikea-bistro-morozhenoe-1757571c2f2bf492005e13c02c32f8b8.jpg?f=xxxl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i.artfile.me/wallpaper/07-04-2020/1920x1080/eda-morozhenoe--deserty-rozhok-desert-va-1507298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posyltorg33.ru/upload/iblock/4ab/4ab4eb96ff215d3453c7b0f40346a07e.jpg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img5.goodfon.ru/original/2046x1280/0/eb/colorful-morozhenoe-rozhok-fruit-berries-ice-cream-cone.jpg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" descr="https://ae01.alicdn.com/kf/HTB1GuchNVXXXXcxapXXq6xXFXXX4/-.jpg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ae01.alicdn.com/kf/HTB1kpBUA4uTBuNkHFNRq6A9qpXau/-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https://ae01.alicdn.com/kf/HTB15Dy5ainrK1Rjy1Xcq6yeDVXaa.jpg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https://omsk.stom-firms.ru/data/texts_img/270/5d995001f4ea7724be600a1130607288.jpg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https://temperaturka.com/wp-content/uploads/6/4/7/64720807cd9ed5e9493513e3639740f7.jpg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https://xn--80aaxhbinjjglg.xn--p1ai/upload/medialibrary/5ce/u_rebenka_shatayutsya_korennye_zuby2.jpg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4" descr="https://fsd.multiurok.ru/html/2018/04/16/s_5ad434d18f2da/img3.jpg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2" descr="https://www.wikihow.com/images_en/thumb/6/62/Act-During-a-Fire-Drill-Step-6.jpg/v4-460px-Act-During-a-Fire-Drill-Step-6.jpg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2" descr="https://myslide.ru/documents_2/342ea610e33254c1c9e263075835d12f/img4.jpg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https://www.prismamarket.ru/upload/iblock/11c/4602701303778_.jpg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AutoShape 2" descr="https://cdn4.vectorstock.com/i/1000x1000/98/53/amusement-park-ticket-admit-one-circus-admission-vector-24839853.jpg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C:\Documents and Settings\Снежана\Рабочий стол\amusement-park-ticket-admit-one-circus-admission-vector-24839853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628"/>
          <a:stretch/>
        </p:blipFill>
        <p:spPr bwMode="auto">
          <a:xfrm>
            <a:off x="500034" y="357166"/>
            <a:ext cx="5692304" cy="381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Воспитатель года 2021\НОД на конкурс\Пед мероприятие с детьми\5 руб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500438"/>
            <a:ext cx="2881320" cy="275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168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7937"/>
            <a:ext cx="9143109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newsroom.su/wp-content/uploads/2018/07/%D0%92%D0%BE%D0%BB%D0%B3%D0%BE%D0%B3%D1%80%D0%B0%D0%B4%D0%B5%D1%86-%D0%BA%D1%83%D0%BF%D0%B8%D0%BB-3-%D1%81%D1%82%D0%B0%D0%BA%D0%B0%D0%BD%D1%87%D0%B8%D0%BA%D0%B0-%D0%BF%D0%BB%D0%BE%D0%BC%D0%B1%D0%B8%D1%80%D0%B0-%D0%B7%D0%B0-1200-%D1%80%D1%83%D0%B1%D0%BB%D0%B5%D0%B9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tatic.tildacdn.com/tild3837-6130-4237-b836-373364306362/__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ryady.ru/upload/resize_cache/iblock/1ad/600_600_1/000000000003009890_0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roscontrol.com/files/images/articles/82/10/8210b0f261ffc44434c3_content_big_87fde87d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ikea.com/images/ikea-bistro-morozhenoe-1757571c2f2bf492005e13c02c32f8b8.jpg?f=xxxl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i.artfile.me/wallpaper/07-04-2020/1920x1080/eda-morozhenoe--deserty-rozhok-desert-va-1507298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posyltorg33.ru/upload/iblock/4ab/4ab4eb96ff215d3453c7b0f40346a07e.jpg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img5.goodfon.ru/original/2046x1280/0/eb/colorful-morozhenoe-rozhok-fruit-berries-ice-cream-cone.jpg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" descr="https://ae01.alicdn.com/kf/HTB1GuchNVXXXXcxapXXq6xXFXXX4/-.jpg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ae01.alicdn.com/kf/HTB1kpBUA4uTBuNkHFNRq6A9qpXau/-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https://ae01.alicdn.com/kf/HTB15Dy5ainrK1Rjy1Xcq6yeDVXaa.jpg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https://omsk.stom-firms.ru/data/texts_img/270/5d995001f4ea7724be600a1130607288.jpg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https://temperaturka.com/wp-content/uploads/6/4/7/64720807cd9ed5e9493513e3639740f7.jpg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https://xn--80aaxhbinjjglg.xn--p1ai/upload/medialibrary/5ce/u_rebenka_shatayutsya_korennye_zuby2.jpg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4" descr="https://fsd.multiurok.ru/html/2018/04/16/s_5ad434d18f2da/img3.jpg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2" descr="https://www.wikihow.com/images_en/thumb/6/62/Act-During-a-Fire-Drill-Step-6.jpg/v4-460px-Act-During-a-Fire-Drill-Step-6.jpg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2" descr="https://myslide.ru/documents_2/342ea610e33254c1c9e263075835d12f/img4.jpg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https://www.prismamarket.ru/upload/iblock/11c/4602701303778_.jpg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AutoShape 2" descr="https://cdn4.vectorstock.com/i/1000x1000/98/53/amusement-park-ticket-admit-one-circus-admission-vector-24839853.jpg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" name="AutoShape 2" descr="https://i.pinimg.com/736x/f9/fc/71/f9fc71a9e0ea639f1a0aae2d28c21be1--birthday-clipart-art-birthday.jpg"/>
          <p:cNvSpPr>
            <a:spLocks noChangeAspect="1" noChangeArrowheads="1"/>
          </p:cNvSpPr>
          <p:nvPr/>
        </p:nvSpPr>
        <p:spPr bwMode="auto">
          <a:xfrm>
            <a:off x="4270375" y="397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 descr="C:\Documents and Settings\Снежана\Рабочий стол\f9fc71a9e0ea639f1a0aae2d28c21be1--birthday-clipart-art-birthda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000108"/>
            <a:ext cx="4143404" cy="443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Воспитатель года 2021\НОД на конкурс\Пед мероприятие с детьми\10r_ub_2007_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2928934"/>
            <a:ext cx="3166617" cy="30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274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296" y="0"/>
            <a:ext cx="91782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78579" y="1459520"/>
            <a:ext cx="6206956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Что можно </a:t>
            </a:r>
          </a:p>
          <a:p>
            <a:pPr algn="ctr"/>
            <a:r>
              <a:rPr lang="ru-RU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r>
              <a:rPr lang="ru-RU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упить </a:t>
            </a:r>
          </a:p>
          <a:p>
            <a:pPr algn="ctr"/>
            <a:r>
              <a:rPr lang="ru-RU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 деньги?</a:t>
            </a:r>
            <a:endParaRPr lang="ru-RU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6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1" y="44624"/>
            <a:ext cx="9137129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469411"/>
            <a:ext cx="81027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/>
              <a:t>Дом, </a:t>
            </a:r>
            <a:r>
              <a:rPr lang="ru-RU" sz="6600" b="1" dirty="0" smtClean="0"/>
              <a:t>книгу</a:t>
            </a:r>
            <a:r>
              <a:rPr lang="ru-RU" sz="6600" b="1" dirty="0"/>
              <a:t>, счастье, </a:t>
            </a:r>
            <a:r>
              <a:rPr lang="ru-RU" sz="6600" b="1" dirty="0" smtClean="0"/>
              <a:t>цветы</a:t>
            </a:r>
            <a:r>
              <a:rPr lang="ru-RU" sz="6600" b="1" dirty="0"/>
              <a:t>, </a:t>
            </a:r>
            <a:r>
              <a:rPr lang="ru-RU" sz="6600" b="1" dirty="0" smtClean="0"/>
              <a:t>здоровье</a:t>
            </a:r>
            <a:r>
              <a:rPr lang="ru-RU" sz="6600" b="1" dirty="0"/>
              <a:t>, велосипед</a:t>
            </a:r>
            <a:r>
              <a:rPr lang="ru-RU" sz="6600" b="1" dirty="0" smtClean="0"/>
              <a:t>, смех.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xmlns="" val="145745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0"/>
            <a:ext cx="9143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14006" y="1340768"/>
            <a:ext cx="5977727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</a:t>
            </a:r>
            <a:r>
              <a:rPr lang="ru-RU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рофессии</a:t>
            </a:r>
            <a:endParaRPr lang="ru-RU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584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44624"/>
            <a:ext cx="9143109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43168" y="1459520"/>
            <a:ext cx="6877780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r>
              <a:rPr lang="ru-RU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уда можно </a:t>
            </a:r>
          </a:p>
          <a:p>
            <a:pPr algn="ctr"/>
            <a:r>
              <a:rPr lang="ru-RU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вложить </a:t>
            </a:r>
          </a:p>
          <a:p>
            <a:pPr algn="ctr"/>
            <a:r>
              <a:rPr lang="ru-RU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деньги?</a:t>
            </a:r>
            <a:endParaRPr lang="ru-RU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928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7937"/>
            <a:ext cx="9143109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newsroom.su/wp-content/uploads/2018/07/%D0%92%D0%BE%D0%BB%D0%B3%D0%BE%D0%B3%D1%80%D0%B0%D0%B4%D0%B5%D1%86-%D0%BA%D1%83%D0%BF%D0%B8%D0%BB-3-%D1%81%D1%82%D0%B0%D0%BA%D0%B0%D0%BD%D1%87%D0%B8%D0%BA%D0%B0-%D0%BF%D0%BB%D0%BE%D0%BC%D0%B1%D0%B8%D1%80%D0%B0-%D0%B7%D0%B0-1200-%D1%80%D1%83%D0%B1%D0%BB%D0%B5%D0%B9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tatic.tildacdn.com/tild3837-6130-4237-b836-373364306362/__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ryady.ru/upload/resize_cache/iblock/1ad/600_600_1/000000000003009890_0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roscontrol.com/files/images/articles/82/10/8210b0f261ffc44434c3_content_big_87fde87d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ikea.com/images/ikea-bistro-morozhenoe-1757571c2f2bf492005e13c02c32f8b8.jpg?f=xxxl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i.artfile.me/wallpaper/07-04-2020/1920x1080/eda-morozhenoe--deserty-rozhok-desert-va-1507298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posyltorg33.ru/upload/iblock/4ab/4ab4eb96ff215d3453c7b0f40346a07e.jpg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img5.goodfon.ru/original/2046x1280/0/eb/colorful-morozhenoe-rozhok-fruit-berries-ice-cream-cone.jpg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" descr="https://ae01.alicdn.com/kf/HTB1GuchNVXXXXcxapXXq6xXFXXX4/-.jpg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ae01.alicdn.com/kf/HTB1kpBUA4uTBuNkHFNRq6A9qpXau/-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https://ae01.alicdn.com/kf/HTB15Dy5ainrK1Rjy1Xcq6yeDVXaa.jpg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https://omsk.stom-firms.ru/data/texts_img/270/5d995001f4ea7724be600a1130607288.jpg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https://temperaturka.com/wp-content/uploads/6/4/7/64720807cd9ed5e9493513e3639740f7.jpg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https://xn--80aaxhbinjjglg.xn--p1ai/upload/medialibrary/5ce/u_rebenka_shatayutsya_korennye_zuby2.jpg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4" descr="https://fsd.multiurok.ru/html/2018/04/16/s_5ad434d18f2da/img3.jpg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2" descr="https://www.wikihow.com/images_en/thumb/6/62/Act-During-a-Fire-Drill-Step-6.jpg/v4-460px-Act-During-a-Fire-Drill-Step-6.jpg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2" descr="https://myslide.ru/documents_2/342ea610e33254c1c9e263075835d12f/img4.jpg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https://avatars.mds.yandex.net/get-zen_doc/1540250/pub_5e58e0708737c427a58b1a88_5e58e0d1f74be108d936f4ec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744" y="809892"/>
            <a:ext cx="7272320" cy="5454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60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7937"/>
            <a:ext cx="9143109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newsroom.su/wp-content/uploads/2018/07/%D0%92%D0%BE%D0%BB%D0%B3%D0%BE%D0%B3%D1%80%D0%B0%D0%B4%D0%B5%D1%86-%D0%BA%D1%83%D0%BF%D0%B8%D0%BB-3-%D1%81%D1%82%D0%B0%D0%BA%D0%B0%D0%BD%D1%87%D0%B8%D0%BA%D0%B0-%D0%BF%D0%BB%D0%BE%D0%BC%D0%B1%D0%B8%D1%80%D0%B0-%D0%B7%D0%B0-1200-%D1%80%D1%83%D0%B1%D0%BB%D0%B5%D0%B9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tatic.tildacdn.com/tild3837-6130-4237-b836-373364306362/__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ryady.ru/upload/resize_cache/iblock/1ad/600_600_1/000000000003009890_0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roscontrol.com/files/images/articles/82/10/8210b0f261ffc44434c3_content_big_87fde87d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ikea.com/images/ikea-bistro-morozhenoe-1757571c2f2bf492005e13c02c32f8b8.jpg?f=xxxl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i.artfile.me/wallpaper/07-04-2020/1920x1080/eda-morozhenoe--deserty-rozhok-desert-va-1507298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posyltorg33.ru/upload/iblock/4ab/4ab4eb96ff215d3453c7b0f40346a07e.jpg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img5.goodfon.ru/original/2046x1280/0/eb/colorful-morozhenoe-rozhok-fruit-berries-ice-cream-cone.jpg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" descr="https://ae01.alicdn.com/kf/HTB1GuchNVXXXXcxapXXq6xXFXXX4/-.jpg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ae01.alicdn.com/kf/HTB1kpBUA4uTBuNkHFNRq6A9qpXau/-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https://ae01.alicdn.com/kf/HTB15Dy5ainrK1Rjy1Xcq6yeDVXaa.jpg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https://omsk.stom-firms.ru/data/texts_img/270/5d995001f4ea7724be600a1130607288.jpg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https://temperaturka.com/wp-content/uploads/6/4/7/64720807cd9ed5e9493513e3639740f7.jpg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https://xn--80aaxhbinjjglg.xn--p1ai/upload/medialibrary/5ce/u_rebenka_shatayutsya_korennye_zuby2.jpg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4" descr="https://fsd.multiurok.ru/html/2018/04/16/s_5ad434d18f2da/img3.jpg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2" descr="https://www.wikihow.com/images_en/thumb/6/62/Act-During-a-Fire-Drill-Step-6.jpg/v4-460px-Act-During-a-Fire-Drill-Step-6.jpg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2" descr="https://myslide.ru/documents_2/342ea610e33254c1c9e263075835d12f/img4.jpg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https://cdn.recyclemag.ru/main/4/4a42e597157be3db249a5aa6a825855b.jpg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https://cdn.recyclemag.ru/main/4/4a42e597157be3db249a5aa6a825855b.jpg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 descr="C:\Documents and Settings\Снежана\Рабочий стол\4a42e597157be3db249a5aa6a82585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175" y="989268"/>
            <a:ext cx="7752286" cy="517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860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www.study.ru/uploads/server/LxSa1aL4wEsqEJ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fairway.moscow/wp-content/uploads/shutterstock_196669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matrony.ru/wp-content/uploads/2014/09/znakomstvo_s_uchilko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st2.depositphotos.com/3662505/7152/i/950/depositphotos_71524755-stock-photo-mom-with-little-daught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tatic1.bigstockphoto.com/5/5/2/large1500/25530829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koptevo.mos.ru/Dollarphotoclub_779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www.artwall.ru/files/products/400_F_487764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newsroom.su/wp-content/uploads/2018/07/%D0%92%D0%BE%D0%BB%D0%B3%D0%BE%D0%B3%D1%80%D0%B0%D0%B4%D0%B5%D1%86-%D0%BA%D1%83%D0%BF%D0%B8%D0%BB-3-%D1%81%D1%82%D0%B0%D0%BA%D0%B0%D0%BD%D1%87%D0%B8%D0%BA%D0%B0-%D0%BF%D0%BB%D0%BE%D0%BC%D0%B1%D0%B8%D1%80%D0%B0-%D0%B7%D0%B0-1200-%D1%80%D1%83%D0%B1%D0%BB%D0%B5%D0%B9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tatic.tildacdn.com/tild3837-6130-4237-b836-373364306362/__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ryady.ru/upload/resize_cache/iblock/1ad/600_600_1/000000000003009890_0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roscontrol.com/files/images/articles/82/10/8210b0f261ffc44434c3_content_big_87fde87d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www.ikea.com/images/ikea-bistro-morozhenoe-1757571c2f2bf492005e13c02c32f8b8.jpg?f=xxxl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i.artfile.me/wallpaper/07-04-2020/1920x1080/eda-morozhenoe--deserty-rozhok-desert-va-1507298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posyltorg33.ru/upload/iblock/4ab/4ab4eb96ff215d3453c7b0f40346a07e.jpg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img5.goodfon.ru/original/2046x1280/0/eb/colorful-morozhenoe-rozhok-fruit-berries-ice-cream-cone.jpg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" descr="https://ae01.alicdn.com/kf/HTB1GuchNVXXXXcxapXXq6xXFXXX4/-.jpg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ae01.alicdn.com/kf/HTB1kpBUA4uTBuNkHFNRq6A9qpXau/-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https://ae01.alicdn.com/kf/HTB15Dy5ainrK1Rjy1Xcq6yeDVXaa.jpg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https://omsk.stom-firms.ru/data/texts_img/270/5d995001f4ea7724be600a1130607288.jpg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" descr="https://temperaturka.com/wp-content/uploads/6/4/7/64720807cd9ed5e9493513e3639740f7.jpg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https://xn--80aaxhbinjjglg.xn--p1ai/upload/medialibrary/5ce/u_rebenka_shatayutsya_korennye_zuby2.jpg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4" descr="https://fsd.multiurok.ru/html/2018/04/16/s_5ad434d18f2da/img3.jpg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2" descr="https://www.wikihow.com/images_en/thumb/6/62/Act-During-a-Fire-Drill-Step-6.jpg/v4-460px-Act-During-a-Fire-Drill-Step-6.jpg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2" descr="https://myslide.ru/documents_2/342ea610e33254c1c9e263075835d12f/img4.jpg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https://cdn.recyclemag.ru/main/4/4a42e597157be3db249a5aa6a825855b.jpg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https://cdn.recyclemag.ru/main/4/4a42e597157be3db249a5aa6a825855b.jpg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AutoShape 2" descr="https://sun9-17.userapi.com/c636216/v636216723/4626d/kBhCbFjnVjs.jpg"/>
          <p:cNvSpPr>
            <a:spLocks noChangeAspect="1" noChangeArrowheads="1"/>
          </p:cNvSpPr>
          <p:nvPr/>
        </p:nvSpPr>
        <p:spPr bwMode="auto">
          <a:xfrm>
            <a:off x="4270375" y="397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 descr="C:\Documents and Settings\Снежана\Рабочий стол\kBhCbFjnVj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31" y="922337"/>
            <a:ext cx="76200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0"/>
            <a:ext cx="9143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8625" y="1124744"/>
            <a:ext cx="5206875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</a:t>
            </a:r>
          </a:p>
          <a:p>
            <a:pPr algn="ctr"/>
            <a:r>
              <a:rPr lang="ru-RU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 вашу </a:t>
            </a:r>
          </a:p>
          <a:p>
            <a:pPr algn="ctr"/>
            <a:r>
              <a:rPr lang="ru-RU" sz="9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</a:t>
            </a:r>
            <a:r>
              <a:rPr lang="ru-RU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аботу!</a:t>
            </a:r>
            <a:endParaRPr lang="ru-RU" sz="9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0960"/>
            <a:ext cx="9144000" cy="683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641355"/>
            <a:ext cx="781874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dirty="0"/>
              <a:t>На витрине все продукты:</a:t>
            </a:r>
          </a:p>
          <a:p>
            <a:r>
              <a:rPr lang="ru-RU" sz="5400" dirty="0"/>
              <a:t>Овощи, орехи, фрукты.</a:t>
            </a:r>
          </a:p>
          <a:p>
            <a:r>
              <a:rPr lang="ru-RU" sz="5400" dirty="0"/>
              <a:t>Помидор и огурец</a:t>
            </a:r>
          </a:p>
          <a:p>
            <a:r>
              <a:rPr lang="ru-RU" sz="5400" dirty="0"/>
              <a:t>Предлагает... 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AutoShape 2" descr="https://igramiks.ru/upload/medialibrary/49a/49affeacb487125f104af679cc0e881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http://dochkiisinochki.ru/wp-content/uploads/2017/09/professii57-prodavec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77" b="23124"/>
          <a:stretch/>
        </p:blipFill>
        <p:spPr bwMode="auto">
          <a:xfrm>
            <a:off x="4929190" y="3250926"/>
            <a:ext cx="3479449" cy="29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584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0960"/>
            <a:ext cx="9144000" cy="683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641355"/>
            <a:ext cx="687245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800" dirty="0"/>
              <a:t>Кирпичи кладет он в ряд,</a:t>
            </a:r>
          </a:p>
          <a:p>
            <a:r>
              <a:rPr lang="ru-RU" sz="4800" dirty="0"/>
              <a:t>Строит садик для ребят</a:t>
            </a:r>
          </a:p>
          <a:p>
            <a:r>
              <a:rPr lang="ru-RU" sz="4800" dirty="0"/>
              <a:t>Не шахтер и не водитель,</a:t>
            </a:r>
          </a:p>
          <a:p>
            <a:r>
              <a:rPr lang="ru-RU" sz="4800" dirty="0"/>
              <a:t>Дом нам выстроит...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AutoShape 2" descr="https://igramiks.ru/upload/medialibrary/49a/49affeacb487125f104af679cc0e881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https://razvi-tie.ru/wp-content/uploads/2014/11/shofer-boris-zahod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razvi-tie.ru/wp-content/uploads/2014/11/shofer-boris-zahoder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s3-eu-west-1.amazonaws.com/uploads.playbaamboozle.com/uploads/images/13303/1557403379_4281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22" y="3643314"/>
            <a:ext cx="2776987" cy="24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697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0960"/>
            <a:ext cx="9144000" cy="683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641355"/>
            <a:ext cx="599837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800" dirty="0"/>
              <a:t>Наяву, а не во сне</a:t>
            </a:r>
          </a:p>
          <a:p>
            <a:r>
              <a:rPr lang="ru-RU" sz="4800" dirty="0"/>
              <a:t>Он летает в вышине.</a:t>
            </a:r>
          </a:p>
          <a:p>
            <a:r>
              <a:rPr lang="ru-RU" sz="4800" dirty="0"/>
              <a:t>Водит в небе самолет.</a:t>
            </a:r>
          </a:p>
          <a:p>
            <a:r>
              <a:rPr lang="ru-RU" sz="4800" dirty="0"/>
              <a:t>Кто же он, скажи?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AutoShape 2" descr="https://igramiks.ru/upload/medialibrary/49a/49affeacb487125f104af679cc0e881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https://razvi-tie.ru/wp-content/uploads/2014/11/shofer-boris-zahode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razvi-tie.ru/wp-content/uploads/2014/11/shofer-boris-zahoder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xn--80awgbccw3byc.xn--p1acf/images/articles/0.56569900_156923264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ds05.infourok.ru/uploads/ex/0e25/000b935c-f89711b7/hello_html_m1704a856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image.freepik.com/free-vector/a-ship-captain-behind-the-wheel-isolated-on-white-background_7496-993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8" descr="https://image.freepik.com/free-vector/a-ship-captain-behind-the-wheel-isolated-on-white-background_7496-993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0" descr="https://thumbs.dreamstime.com/b/%C3%B1%C2%81%C3%B1%E2%80%9A%C3%B0%C2%B0%C3%B1%E2%82%AC%C3%B1%E2%80%B9%C3%B0%C2%B9-%C3%B0%C2%BA%C3%B0%C2%B0%C3%B0%C2%BF%C3%B0%C2%B8%C3%B1%E2%80%9A%C3%B0%C2%B0%C3%B0%C2%BD-%C3%B0%C2%BC%C3%B0%C2%B0%C3%B1%E2%80%9A%C3%B1%E2%82%ACo%C3%B1%C2%81%C3%B0%C2%B0-%C3%B0-%C3%B0%C2%B5%C3%B1%E2%82%AC%C3%B0%C2%B6%C3%B0%C2%B8%C3%B1%E2%80%9A-%C3%B1%E2%82%AC%C3%B1%C6%92%C3%B0%C2%BB%C3%B1%C5%93-%C3%B0%C2%BAo%C3%B1%E2%82%AC%C3%B0%C2%B0%C3%B0%C2%B1%C3%B0%C2%BB%C3%B1%C2%8F-%C3%B0%C2%B2%C3%B0%C2%B5%C3%B0%C2%BA%C3%B1%E2%80%9Ao%C3%B1%E2%82%AC-%C3%B1%C2%81%C3%B1%E2%80%9A%C3%B0%C2%B0%C3%B1%E2%82%ACo%C3%B0%C2%B3o-%C3%B0%C2%BA%C3%B0%C2%B0%C3%B0%C2%BF%C3%B0%C2%B8%C3%B1%E2%80%9A%C3%B0%C2%B0%C3%B0%C2%BD%C3%B0%C2%B0-138952908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2" descr="https://st3.depositphotos.com/2704315/14641/v/1600/depositphotos_146417563-stock-illustration-smiling-happy-captain-character-at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6" name="Picture 14" descr="https://ds04.infourok.ru/uploads/ex/12e1/0008d8f8-4bb214fa/hello_html_m2b99a25a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26" b="36949"/>
          <a:stretch/>
        </p:blipFill>
        <p:spPr bwMode="auto">
          <a:xfrm>
            <a:off x="4463035" y="3501008"/>
            <a:ext cx="4057318" cy="27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00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0960"/>
            <a:ext cx="9144000" cy="683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641355"/>
            <a:ext cx="660860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800" dirty="0"/>
              <a:t>Учит вежливости нас,</a:t>
            </a:r>
          </a:p>
          <a:p>
            <a:r>
              <a:rPr lang="ru-RU" sz="4800" dirty="0"/>
              <a:t>Почитает вслух рассказ.</a:t>
            </a:r>
          </a:p>
          <a:p>
            <a:r>
              <a:rPr lang="ru-RU" sz="4800" dirty="0"/>
              <a:t>Не учитель, не писатель.</a:t>
            </a:r>
          </a:p>
          <a:p>
            <a:r>
              <a:rPr lang="ru-RU" sz="4800" dirty="0"/>
              <a:t>Это наша...</a:t>
            </a:r>
            <a:r>
              <a:rPr lang="ru-RU" sz="4800" dirty="0" smtClean="0"/>
              <a:t> 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AutoShape 2" descr="https://igramiks.ru/upload/medialibrary/49a/49affeacb487125f104af679cc0e881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printonic.ru/uploads/images/2016/04/15/img_5710aee6137f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https://printonic.ru/uploads/images/2016/04/15/img_5710aeb6ed54e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kladraz.ru/images/photos/cc469db66596e952988fd06a3cf5ffdc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https://i.pinimg.com/736x/f1/dd/8f/f1dd8f97844eef0ebbde1c54baa3852a--fireman-party-jungle-theme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https://thumbs.dreamstime.com/z/%D1%83%D1%81%D0%BC%D0%B5%D1%85%D0%B0%D1%82%D1%8C%D1%81%D1%8F-%D0%BF%D0%B0%D1%80%D0%BE%D0%B2%D0%BE%D0%B7%D0%BD%D0%BE%D0%B3%D0%BE-%D0%BC%D0%B0%D1%88%D0%B8%D0%BD%D0%B8%D1%81%D1%82%D0%B0-58811047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0" descr="https://i.pinimg.com/originals/a2/4a/1f/a24a1f85c9a4702d0ace2757249a5d9f.pn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2" descr="https://img.favpng.com/10/2/8/firefighter-cartoon-png-favpng-cX8NGtHitFNQJPfLt05REvL6k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4" descr="https://st2.depositphotos.com/1967477/7245/v/950/depositphotos_72457829-stock-illustration-cartoon-firefighter-pours-from-a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6" descr="https://st2.depositphotos.com/1967477/7245/v/950/depositphotos_72457829-stock-illustration-cartoon-firefighter-pours-from-a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8" descr="https://i.pinimg.com/236x/5e/75/b4/5e75b47fc18719e9a12b8a62ff0246d0.jpg?nii=t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20" descr="https://thumbs.dreamstime.com/b/fireman-45476667.jpg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22" descr="https://i.pinimg.com/236x/5e/75/b4/5e75b47fc18719e9a12b8a62ff0246d0.jpg?nii=t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4" descr="https://i.pinimg.com/236x/5e/75/b4/5e75b47fc18719e9a12b8a62ff0246d0.jpg?nii=t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2" descr="https://s1.slide-share.ru/s_image/682bde7a585db5d24e9a616d9176ff50/49913999-f8cc-424c-90d3-981fb13bb11a.jpeg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4" descr="https://thumbs.dreamstime.com/b/%D0%BA%D1%80%D0%B0%D1%81%D0%B8%D0%B2%D1%8B%D0%B9-%D0%BF%D0%BE%D0%B5%D0%B7%D0%B4-uo-%D1%88%D0%B0%D1%80%D0%B6%D0%B0-%D0%BC%D0%B0%D1%88%D0%B8%D0%BD%D0%B8%D1%81%D1%82%D0%B0-%D1%81-%D1%83%D0%BB%D1%8B%D0%B1%D0%BA%D0%BE%D0%B9-%D0%B8-%D1%80%D0%B0%D0%B7%D0%B2%D0%B5%D0%B2%D0%B0%D1%82%D1%8C-102189491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6" descr="https://kladraz.ru/upload/blogs2/2019/11/23266_6f124e067b88f3577c7cd69c932892da.jpg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8" descr="https://thumbs.dreamstime.com/b/%D0%BF%D0%BE%D0%B5%D0%B7%D0%B4-%D0%B1%D0%BE%D0%BB%D1%8C%D1%88%D0%BE%D0%B3%D0%BE-%D0%BF%D0%B0%D0%BB%D1%8C%D1%86%D0%B0-%D1%80%D1%83%D0%BA%D0%B8-%D1%83%D1%81%D0%BC%D0%B5%D1%88%D0%BA%D0%B8-%D0%BF%D1%80%D0%BE%D0%B2%D0%BE%D0%B4%D0%BD%D0%B8%D0%BA%D0%B0-%D0%B2%D0%B2%D0%B5%D1%80%D1%85-25081003.jpg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10" descr="https://thumbs.dreamstime.com/b/%D0%BA%D1%80%D0%B0%D1%81%D0%B8%D0%B2%D1%8B%D0%B9-%D0%BF%D0%BE%D0%B5%D0%B7%D0%B4-uo-%D1%88%D0%B0%D1%80%D0%B6%D0%B0-%D0%BC%D0%B0%D1%88%D0%B8%D0%BD%D0%B8%D1%81%D1%82%D0%B0-%D1%81-%D1%83%D0%BB%D1%8B%D0%B1%D0%BA%D0%BE%D0%B9-%D0%B8-%D1%80%D0%B0%D0%B7%D0%B2%D0%B5%D0%B2%D0%B0%D1%82%D1%8C-102189491.jpg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12" descr="https://ds05.infourok.ru/uploads/ex/0ae2/000d16b9-160b69a4/hello_html_m29e5a10d.jpg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14" descr="https://thumbs.dreamstime.com/b/train-smile-conductor-thumb-up-25081003.jpg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16" descr="https://thumbs.dreamstime.com/z/%E4%B8%8E%E7%81%AB%E8%BD%A6%E9%A2%98%E6%9D%90-%E7%9A%84%E5%9B%BE%E8%B1%A1-48588842.jpg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18" descr="https://lh3.googleusercontent.com/CXfOxwaWjYcgJwXRqGpebmSlBjrGPApWreBqNpEZ3NfBoMk3wzi71acSJc1SEJC5IwnZ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20" descr="https://lh3.googleusercontent.com/CXfOxwaWjYcgJwXRqGpebmSlBjrGPApWreBqNpEZ3NfBoMk3wzi71acSJc1SEJC5IwnZ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AutoShape 22" descr="https://www.hello-world.com/images/vocabulary/N1053.png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16" name="AutoShape 24" descr="https://thumbs.dreamstime.com/b/image-train-theme-eps-vector-illustration-48588888.jpg"/>
          <p:cNvSpPr>
            <a:spLocks noChangeAspect="1" noChangeArrowheads="1"/>
          </p:cNvSpPr>
          <p:nvPr/>
        </p:nvSpPr>
        <p:spPr bwMode="auto">
          <a:xfrm>
            <a:off x="4270375" y="397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17" name="AutoShape 2" descr="https://printonic.ru/uploads/images/2016/04/15/img_5710ad9f00c17.jpg"/>
          <p:cNvSpPr>
            <a:spLocks noChangeAspect="1" noChangeArrowheads="1"/>
          </p:cNvSpPr>
          <p:nvPr/>
        </p:nvSpPr>
        <p:spPr bwMode="auto">
          <a:xfrm>
            <a:off x="4422775" y="412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http://dou106.rybadm.ru/images/shutterstock-38873056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6666" y="2946260"/>
            <a:ext cx="4135862" cy="326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47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0"/>
            <a:ext cx="9143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37254" y="1751965"/>
            <a:ext cx="453124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Товары </a:t>
            </a:r>
          </a:p>
          <a:p>
            <a:pPr algn="ctr"/>
            <a:r>
              <a:rPr lang="ru-RU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 услуги</a:t>
            </a:r>
            <a:endParaRPr lang="ru-RU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63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90495/bed3aaa5-0d3d-493c-8688-2f043469108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" y="7937"/>
            <a:ext cx="9143109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p.userapi.com/k21CLnITOklUT6SoZ2zMSODAZSl2TrrEjtnHzg/KfJeGLyHNr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://images.vfl.ru/ii/1534844654/c1f5f818/2297727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41744"/>
            <a:ext cx="5307502" cy="539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963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184</Words>
  <Application>Microsoft Office PowerPoint</Application>
  <PresentationFormat>Экран (4:3)</PresentationFormat>
  <Paragraphs>50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Августин</dc:creator>
  <cp:lastModifiedBy>User</cp:lastModifiedBy>
  <cp:revision>87</cp:revision>
  <dcterms:modified xsi:type="dcterms:W3CDTF">2021-03-22T17:36:58Z</dcterms:modified>
</cp:coreProperties>
</file>