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332656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Порядковый счет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988840"/>
            <a:ext cx="7488832" cy="3600400"/>
          </a:xfrm>
        </p:spPr>
        <p:txBody>
          <a:bodyPr>
            <a:normAutofit fontScale="62500" lnSpcReduction="20000"/>
          </a:bodyPr>
          <a:lstStyle/>
          <a:p>
            <a:r>
              <a:rPr lang="ru-RU" sz="5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Старшая группа </a:t>
            </a:r>
          </a:p>
          <a:p>
            <a:r>
              <a:rPr lang="ru-RU" sz="5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Норма: прямой счет </a:t>
            </a:r>
            <a:r>
              <a:rPr lang="ru-RU" sz="5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5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и обратно </a:t>
            </a:r>
          </a:p>
          <a:p>
            <a:endParaRPr lang="ru-RU" sz="5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Ознакомление </a:t>
            </a:r>
            <a:r>
              <a:rPr lang="ru-RU" sz="5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с составом числа из единиц (в пределах 5) и из двух меньших чисел (в пределах 10).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«Коврограф Ларчик»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220119_1251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44000" cy="537321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Счетный материал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220119_1251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573325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Счет по порядку, самостоятельная работа. Нарушение после  «3»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220119_0959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13" y="1409944"/>
            <a:ext cx="9131587" cy="544805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ошибки по пересчету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220119_1007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07515"/>
            <a:ext cx="9144000" cy="545048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 занятия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_20220119_1251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980728"/>
            <a:ext cx="9144001" cy="587727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58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Порядковый счет</vt:lpstr>
      <vt:lpstr>«Коврограф Ларчик»</vt:lpstr>
      <vt:lpstr>Счетный материал</vt:lpstr>
      <vt:lpstr>Счет по порядку, самостоятельная работа. Нарушение после  «3»</vt:lpstr>
      <vt:lpstr>Определение ошибки по пересчету</vt:lpstr>
      <vt:lpstr>Итог занятия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Порядковый счет</dc:title>
  <dc:creator>bm-user</dc:creator>
  <cp:lastModifiedBy>bm-user</cp:lastModifiedBy>
  <cp:revision>2</cp:revision>
  <dcterms:created xsi:type="dcterms:W3CDTF">2022-01-19T08:10:27Z</dcterms:created>
  <dcterms:modified xsi:type="dcterms:W3CDTF">2022-01-19T08:33:14Z</dcterms:modified>
</cp:coreProperties>
</file>