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3" r:id="rId3"/>
    <p:sldId id="271" r:id="rId4"/>
    <p:sldId id="258" r:id="rId5"/>
    <p:sldId id="260" r:id="rId6"/>
    <p:sldId id="256" r:id="rId7"/>
    <p:sldId id="265" r:id="rId8"/>
    <p:sldId id="276" r:id="rId9"/>
    <p:sldId id="272" r:id="rId10"/>
    <p:sldId id="268" r:id="rId11"/>
    <p:sldId id="263" r:id="rId12"/>
    <p:sldId id="259" r:id="rId13"/>
    <p:sldId id="262" r:id="rId14"/>
    <p:sldId id="275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EB0E-31EC-42DF-859E-3B9CAD415DF3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D434-4058-4BF0-B342-6C536584A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EB0E-31EC-42DF-859E-3B9CAD415DF3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D434-4058-4BF0-B342-6C536584A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EB0E-31EC-42DF-859E-3B9CAD415DF3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D434-4058-4BF0-B342-6C536584A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EB0E-31EC-42DF-859E-3B9CAD415DF3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D434-4058-4BF0-B342-6C536584A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EB0E-31EC-42DF-859E-3B9CAD415DF3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D434-4058-4BF0-B342-6C536584A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EB0E-31EC-42DF-859E-3B9CAD415DF3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D434-4058-4BF0-B342-6C536584A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EB0E-31EC-42DF-859E-3B9CAD415DF3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D434-4058-4BF0-B342-6C536584A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EB0E-31EC-42DF-859E-3B9CAD415DF3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D434-4058-4BF0-B342-6C536584A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EB0E-31EC-42DF-859E-3B9CAD415DF3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D434-4058-4BF0-B342-6C536584A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EB0E-31EC-42DF-859E-3B9CAD415DF3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D434-4058-4BF0-B342-6C536584A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EB0E-31EC-42DF-859E-3B9CAD415DF3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D434-4058-4BF0-B342-6C536584A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4EB0E-31EC-42DF-859E-3B9CAD415DF3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CD434-4058-4BF0-B342-6C536584A4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2.infourok.ru/uploads/ex/12a4/00087713-41a72d33/img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624"/>
            <a:ext cx="9143999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7426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1189/001239f8-2d8951ca/img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0a33/0004b19a-3924e695/img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2.infourok.ru/uploads/ex/0202/0007b6a9-5ba42f1b/img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0a33/0004b19a-3924e695/img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2.infourok.ru/uploads/ex/0b01/0006c1c0-02bffaaf/img3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ages.myshared.ru/9/902756/slide_2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ptcloud3.ams3.digitaloceanspaces.com/slides/pics/001/982/511/original/Slide43.jpg?148406906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034f/000c384e-3c4c31bb/hello_html_m7ab33d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12a0/0007c747-33ea0695/img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1364/00099ccb-5fc76396/1/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f.ppt-online.org/files/slide/w/Wl7yC9rK6V8iYL4bSAeDcg2vXpaTsGw3zFmBuo/slide-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2.infourok.ru/uploads/ex/10f5/000813bc-7e9b371c/img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2.infourok.ru/uploads/ex/10f5/000813bc-7e9b371c/img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myslide.ru/documents_4/f137c0a22e822774a3d9cebf9bd31a85/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myslide.ru/documents_4/f137c0a22e822774a3d9cebf9bd31a85/img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MihailovaTN</cp:lastModifiedBy>
  <cp:revision>5</cp:revision>
  <dcterms:created xsi:type="dcterms:W3CDTF">2021-02-14T16:22:28Z</dcterms:created>
  <dcterms:modified xsi:type="dcterms:W3CDTF">2021-02-15T05:14:31Z</dcterms:modified>
</cp:coreProperties>
</file>