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3" r:id="rId3"/>
    <p:sldId id="259" r:id="rId4"/>
    <p:sldId id="285" r:id="rId5"/>
    <p:sldId id="267" r:id="rId6"/>
    <p:sldId id="271" r:id="rId7"/>
    <p:sldId id="269" r:id="rId8"/>
    <p:sldId id="268" r:id="rId9"/>
    <p:sldId id="274" r:id="rId10"/>
    <p:sldId id="279" r:id="rId11"/>
    <p:sldId id="278" r:id="rId12"/>
    <p:sldId id="277" r:id="rId13"/>
    <p:sldId id="276" r:id="rId14"/>
    <p:sldId id="288" r:id="rId15"/>
    <p:sldId id="287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veselyie-rebyata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5825" y="188640"/>
            <a:ext cx="6060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креативного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мышления у детей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дошкольного возраста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365104"/>
            <a:ext cx="295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старший воспитатель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Вялик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А.И. 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59" y="332657"/>
            <a:ext cx="78488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мышления: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564904"/>
            <a:ext cx="3312368" cy="26108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Быстрота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Гибкость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Оригинальность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Законченность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fny7jdr-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7"/>
            <a:ext cx="475252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76470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креативной деятельности,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свете современных научных исследований: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60849"/>
            <a:ext cx="7478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Гибкость ума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 Систематичность и последовательность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 Диалектичность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 Готовность к риску и ответственности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за принятое решение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obr_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439248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мышления у ребёнка - дошкольника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5341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Воспроизводить внешний вид и свойства предметов по </a:t>
            </a:r>
            <a:r>
              <a:rPr lang="ru-RU" sz="2100" b="1" dirty="0" smtClean="0">
                <a:solidFill>
                  <a:srgbClr val="002060"/>
                </a:solidFill>
              </a:rPr>
              <a:t>памяти.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Угадывать предмет по словесному описанию свойств и </a:t>
            </a:r>
            <a:r>
              <a:rPr lang="ru-RU" sz="2100" b="1" dirty="0" err="1" smtClean="0">
                <a:solidFill>
                  <a:srgbClr val="002060"/>
                </a:solidFill>
              </a:rPr>
              <a:t>признако.в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Воссоздавать внешний облик предмета на основе какой-то его </a:t>
            </a:r>
            <a:r>
              <a:rPr lang="ru-RU" sz="2100" b="1" dirty="0" smtClean="0">
                <a:solidFill>
                  <a:srgbClr val="002060"/>
                </a:solidFill>
              </a:rPr>
              <a:t>части.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Узнавать  в неопределённых  графических формах (чернильные пятна,  каракули) различные знакомые </a:t>
            </a:r>
            <a:r>
              <a:rPr lang="ru-RU" sz="2100" b="1" dirty="0" smtClean="0">
                <a:solidFill>
                  <a:srgbClr val="002060"/>
                </a:solidFill>
              </a:rPr>
              <a:t>предметы.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-Комбинировать и сочетать в одном предмете свойства и признаки 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других   предметов и </a:t>
            </a:r>
            <a:r>
              <a:rPr lang="ru-RU" sz="2100" b="1" dirty="0" smtClean="0">
                <a:solidFill>
                  <a:srgbClr val="002060"/>
                </a:solidFill>
              </a:rPr>
              <a:t>объектов.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- Находить в двух или более объектах общие и различные </a:t>
            </a:r>
            <a:r>
              <a:rPr lang="ru-RU" sz="2100" b="1" dirty="0" smtClean="0">
                <a:solidFill>
                  <a:srgbClr val="002060"/>
                </a:solidFill>
              </a:rPr>
              <a:t>признаки.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Узнавать объект по описанию возможных действий с </a:t>
            </a:r>
            <a:r>
              <a:rPr lang="ru-RU" sz="2100" b="1" dirty="0" smtClean="0">
                <a:solidFill>
                  <a:srgbClr val="002060"/>
                </a:solidFill>
              </a:rPr>
              <a:t>ним.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Переносить действия, применяемые к одному предмету, на </a:t>
            </a:r>
            <a:r>
              <a:rPr lang="ru-RU" sz="2100" b="1" dirty="0" smtClean="0">
                <a:solidFill>
                  <a:srgbClr val="002060"/>
                </a:solidFill>
              </a:rPr>
              <a:t>другой.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</a:rPr>
              <a:t>Составлять сюжетный рассказ, придумывать сказку, загадку про какой-либо  </a:t>
            </a:r>
            <a:r>
              <a:rPr lang="ru-RU" sz="2100" b="1" dirty="0" smtClean="0">
                <a:solidFill>
                  <a:srgbClr val="002060"/>
                </a:solidFill>
              </a:rPr>
              <a:t>объект.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успешного развития творческих способностей дошкольников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Игра – ведущая деятельность дошкольников.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Создание благоприятной, доступной и действующей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   на опережение,  развивающей среды.</a:t>
            </a: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Использование в работе педагога методов проектов.</a:t>
            </a: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Включение в работу с детьми разных видов деятельности.</a:t>
            </a: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способностей «до потолка и выше».</a:t>
            </a: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Формирование умения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рефлексировать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поисковой активности во всех сферах.</a:t>
            </a:r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23609" y="476672"/>
            <a:ext cx="579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мозайка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20171213_155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17646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71213_160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24944"/>
            <a:ext cx="446449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0171213_155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5365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71213_160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80928"/>
            <a:ext cx="446449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ello_html_3370f30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4876800" cy="431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3" y="2143116"/>
            <a:ext cx="4714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известный американский психолог, посвятивший жизнь исследованию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творческого мышления и внёсший большой вклад в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теоретическое и практическое изучение умственных процессов.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r_Torranceweb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350046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1000108"/>
            <a:ext cx="4786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Элис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Торренс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         (8 октября 1915-12 июля 2003)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79703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Креати́вность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творческие способности индивида, характеризующиеся готовностью к принятию и созданию принципиально новых идей, отклоняющихся от традиционных или принятых схем мышления и входящие в структуру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одарённости в качестве независимого фактора.</a:t>
            </a:r>
          </a:p>
          <a:p>
            <a:endParaRPr lang="ru-RU" dirty="0"/>
          </a:p>
        </p:txBody>
      </p:sp>
      <p:pic>
        <p:nvPicPr>
          <p:cNvPr id="4" name="Рисунок 3" descr="hello_html_1228a1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835292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257" y="785794"/>
            <a:ext cx="6929486" cy="5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mas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07183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1000108"/>
            <a:ext cx="46277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творческая направленность,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врождённо свойственная всем, но теряемая большинством под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воздействием сложившейся системы воспитания, образования  и социальной практики.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1" y="4929198"/>
            <a:ext cx="342902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Абрахам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Маслоу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09100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785794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Торренса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3" y="1785926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«Завершение фигуры».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Дорисуйте десять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незаконченных  фигур.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А так же придумать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название к каждому рисунку.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14752"/>
            <a:ext cx="4572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428596" y="1405724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Постарайся придумать такую картинку или историю,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которую никто другой не сможет придумать.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Сделай ее полной и интересной, добавляй к ней новые идеи.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00042"/>
            <a:ext cx="478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рисунок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72152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iTE0YK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85728"/>
            <a:ext cx="290035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44" y="428604"/>
            <a:ext cx="50720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«Повторяющиеся линии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30 пар  параллельных вертикальных линий.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основе каждой пары линий необходимо создать какой-либо (не повторяющийся)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рисунок.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395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2017-12-05T06:34:03Z</dcterms:created>
  <dcterms:modified xsi:type="dcterms:W3CDTF">2020-11-07T16:57:04Z</dcterms:modified>
</cp:coreProperties>
</file>