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63" r:id="rId10"/>
    <p:sldId id="265" r:id="rId11"/>
    <p:sldId id="266" r:id="rId12"/>
  </p:sldIdLst>
  <p:sldSz cx="9144000" cy="6858000" type="screen4x3"/>
  <p:notesSz cx="6858000" cy="9144000"/>
  <p:embeddedFontLst>
    <p:embeddedFont>
      <p:font typeface="SkazkaForSerge" panose="02027200000000000000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2824"/>
    <a:srgbClr val="CC0066"/>
    <a:srgbClr val="820041"/>
    <a:srgbClr val="A42320"/>
    <a:srgbClr val="C42A26"/>
    <a:srgbClr val="8D1E1B"/>
    <a:srgbClr val="B05408"/>
    <a:srgbClr val="993300"/>
    <a:srgbClr val="F90B05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27376" y="548680"/>
            <a:ext cx="5616624" cy="39604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31750" contourW="12700">
              <a:bevelT w="63500" h="571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Проектная деятельность в формировании духовно-нравственных качеств через музыкально-художественное воспитание</a:t>
            </a:r>
            <a:endParaRPr lang="ru-RU" sz="36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581128"/>
            <a:ext cx="5580112" cy="13681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Музыкальный руководитель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rgbClr val="A42320"/>
                </a:solidFill>
                <a:latin typeface="SkazkaForSerge" pitchFamily="18" charset="0"/>
              </a:rPr>
              <a:t>Вихорева</a:t>
            </a: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 О.В.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rgbClr val="A42320"/>
                </a:solidFill>
                <a:latin typeface="SkazkaForSerge" pitchFamily="18" charset="0"/>
              </a:rPr>
              <a:t>детский сад «Белый медвежонок»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Бухгалтерия\Desktop\ФОТО масленница 17 год\DSC03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806489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85740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деятельность</a:t>
            </a:r>
            <a:r>
              <a:rPr lang="ru-RU" dirty="0" smtClean="0"/>
              <a:t> – это совместная учебно-познавательная, творческая или игровая деятельность учащихся, учителя и родителей, имеющая общую цель, согласованные методы, способы деятельности, направленная на достижение общего результата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Проект по приобщению детей дошкольного возраста к русской народной культуре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«Широкая масленица»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Бухгалтерия\Desktop\ФОТО масленница 17 год\DSC03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270777" cy="408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820041"/>
                </a:solidFill>
              </a:rPr>
              <a:t>Цель проекта: </a:t>
            </a:r>
            <a:r>
              <a:rPr lang="ru-RU" dirty="0" smtClean="0"/>
              <a:t>Знакомство  с традицией  проведения  народного праздника «МАСЛЕНИЦА».</a:t>
            </a:r>
          </a:p>
          <a:p>
            <a:r>
              <a:rPr lang="ru-RU" b="1" dirty="0" smtClean="0">
                <a:solidFill>
                  <a:srgbClr val="820041"/>
                </a:solidFill>
              </a:rPr>
              <a:t>Задачи проекта:</a:t>
            </a:r>
          </a:p>
          <a:p>
            <a:pPr lvl="0"/>
            <a:r>
              <a:rPr lang="ru-RU" dirty="0" smtClean="0"/>
              <a:t>Познакомить  детей с  традицией  проведения  старинного  праздника.</a:t>
            </a:r>
          </a:p>
          <a:p>
            <a:pPr lvl="0"/>
            <a:r>
              <a:rPr lang="ru-RU" dirty="0" smtClean="0"/>
              <a:t>Провести праздник  через  эмоциональное  сопереживания  и  участие в            игре – действии.</a:t>
            </a:r>
          </a:p>
          <a:p>
            <a:pPr lvl="0"/>
            <a:r>
              <a:rPr lang="ru-RU" dirty="0" smtClean="0"/>
              <a:t>Приобщить  дошкольников  к  традиции  проведения  народного  праздника Масленицы.</a:t>
            </a:r>
          </a:p>
          <a:p>
            <a:pPr lvl="0"/>
            <a:r>
              <a:rPr lang="ru-RU" dirty="0" smtClean="0"/>
              <a:t> Знакомить родителей с традициями празднования «Масленицы» на Руси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</a:rPr>
              <a:t>Этапы проекта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1. МОТИВАЦИОННЫЙ.</a:t>
            </a:r>
          </a:p>
        </p:txBody>
      </p:sp>
      <p:pic>
        <p:nvPicPr>
          <p:cNvPr id="2050" name="Picture 2" descr="C:\Users\Бухгалтерия\Desktop\ФОТО масленница 17 год\DSC03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88176"/>
            <a:ext cx="4219961" cy="237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ухгалтерия\Desktop\ФОТО масленница 17 год\DSC03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7"/>
            <a:ext cx="8229600" cy="151216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2. МОДЕЛИРОВАНИЕ И РЕАЛИЗАЦИЯ.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2.1.  Разработка  праздника 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2.2.   Совместная  деятельность  взрослых и детей.  </a:t>
            </a:r>
          </a:p>
          <a:p>
            <a:endParaRPr lang="ru-RU" dirty="0"/>
          </a:p>
        </p:txBody>
      </p:sp>
      <p:pic>
        <p:nvPicPr>
          <p:cNvPr id="3075" name="Picture 3" descr="C:\Users\Бухгалтерия\Desktop\ФОТО масленница 17 год\DSC03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8" y="1844824"/>
            <a:ext cx="4083825" cy="22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Бухгалтерия\Desktop\ФОТО масленница 17 год\DSC03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76" y="4293096"/>
            <a:ext cx="4083824" cy="22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Бухгалтерия\Desktop\ФОТО масленница 17 год\DSC035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73277"/>
            <a:ext cx="3982601" cy="22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9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864096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3. РЕФЛЕКСИВНЫЙ</a:t>
            </a:r>
          </a:p>
          <a:p>
            <a:endParaRPr lang="ru-RU" dirty="0"/>
          </a:p>
        </p:txBody>
      </p:sp>
      <p:pic>
        <p:nvPicPr>
          <p:cNvPr id="4098" name="Picture 2" descr="C:\Users\Бухгалтерия\Desktop\ФОТО масленница 17 год\DSC03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5110536" cy="287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ухгалтерия\Desktop\ФОТО масленница 17 год\DSC03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5830616" cy="327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Бухгалтерия\Desktop\ФОТО масленница 17 год\DSC03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6699208" cy="376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ухгалтерия\Desktop\ФОТО масленница 17 год\DSC03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5"/>
            <a:ext cx="486454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66"/>
                </a:solidFill>
              </a:rPr>
              <a:t>Ожидаемые результаты</a:t>
            </a:r>
            <a:endParaRPr lang="ru-RU" b="1" dirty="0">
              <a:solidFill>
                <a:srgbClr val="CC0066"/>
              </a:solidFill>
            </a:endParaRPr>
          </a:p>
        </p:txBody>
      </p:sp>
      <p:sp>
        <p:nvSpPr>
          <p:cNvPr id="3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ea typeface="Times New Roman"/>
              </a:rPr>
              <a:t>Приобщение детей к традиции проведения народного праздника - Масленицы через сопереживание и непосредственное участие их в общем действии.</a:t>
            </a:r>
            <a:br>
              <a:rPr lang="ru-RU" dirty="0">
                <a:ea typeface="Times New Roman"/>
              </a:rPr>
            </a:br>
            <a:endParaRPr lang="ru-RU" dirty="0" smtClean="0">
              <a:ea typeface="Times New Roman"/>
            </a:endParaRPr>
          </a:p>
          <a:p>
            <a:r>
              <a:rPr lang="ru-RU" dirty="0" smtClean="0">
                <a:ea typeface="Times New Roman"/>
              </a:rPr>
              <a:t>Создание радостной доброжелательной атмосферы.</a:t>
            </a:r>
            <a:r>
              <a:rPr lang="ru-RU" dirty="0">
                <a:ea typeface="Times New Roman"/>
              </a:rPr>
              <a:t/>
            </a:r>
            <a:br>
              <a:rPr lang="ru-RU" dirty="0">
                <a:ea typeface="Times New Roman"/>
              </a:rPr>
            </a:br>
            <a:endParaRPr lang="ru-RU" dirty="0" smtClean="0">
              <a:ea typeface="Times New Roman"/>
            </a:endParaRPr>
          </a:p>
          <a:p>
            <a:r>
              <a:rPr lang="ru-RU" dirty="0" smtClean="0">
                <a:ea typeface="Times New Roman"/>
              </a:rPr>
              <a:t>Повышение </a:t>
            </a:r>
            <a:r>
              <a:rPr lang="ru-RU" dirty="0">
                <a:ea typeface="Times New Roman"/>
              </a:rPr>
              <a:t>познавательного интереса </a:t>
            </a:r>
            <a:r>
              <a:rPr lang="ru-RU" dirty="0" smtClean="0">
                <a:ea typeface="Times New Roman"/>
              </a:rPr>
              <a:t>детей </a:t>
            </a:r>
            <a:r>
              <a:rPr lang="ru-RU" dirty="0">
                <a:ea typeface="Times New Roman"/>
              </a:rPr>
              <a:t>к родной </a:t>
            </a:r>
            <a:r>
              <a:rPr lang="ru-RU" dirty="0" smtClean="0">
                <a:ea typeface="Times New Roman"/>
              </a:rPr>
              <a:t>культуре.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131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SkazkaForSerge</vt:lpstr>
      <vt:lpstr>Тема Office</vt:lpstr>
      <vt:lpstr>Проектная деятельность в формировании духовно-нравственных качеств через музыкально-художественное воспитание</vt:lpstr>
      <vt:lpstr>Презентация PowerPoint</vt:lpstr>
      <vt:lpstr>Проект по приобщению детей дошкольного возраста к русской народной культуре «Широкая масленица»</vt:lpstr>
      <vt:lpstr>Презентация PowerPoint</vt:lpstr>
      <vt:lpstr>Этапы проекта</vt:lpstr>
      <vt:lpstr>Презентация PowerPoint</vt:lpstr>
      <vt:lpstr>Презентация PowerPoint</vt:lpstr>
      <vt:lpstr>Презентация PowerPoint</vt:lpstr>
      <vt:lpstr>Ожидаемые результаты</vt:lpstr>
      <vt:lpstr>Презентация PowerPoint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Бухгалтерия</cp:lastModifiedBy>
  <cp:revision>55</cp:revision>
  <dcterms:created xsi:type="dcterms:W3CDTF">2015-04-19T15:51:03Z</dcterms:created>
  <dcterms:modified xsi:type="dcterms:W3CDTF">2017-09-05T11:21:19Z</dcterms:modified>
</cp:coreProperties>
</file>