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64" r:id="rId4"/>
    <p:sldId id="275" r:id="rId5"/>
    <p:sldId id="258" r:id="rId6"/>
    <p:sldId id="276" r:id="rId7"/>
    <p:sldId id="263" r:id="rId8"/>
    <p:sldId id="267" r:id="rId9"/>
    <p:sldId id="268" r:id="rId10"/>
    <p:sldId id="269" r:id="rId11"/>
    <p:sldId id="270" r:id="rId12"/>
    <p:sldId id="271" r:id="rId13"/>
    <p:sldId id="279" r:id="rId14"/>
    <p:sldId id="273" r:id="rId15"/>
    <p:sldId id="277" r:id="rId16"/>
    <p:sldId id="278" r:id="rId17"/>
    <p:sldId id="261" r:id="rId18"/>
    <p:sldId id="265" r:id="rId19"/>
    <p:sldId id="266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B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36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55ADC-FA17-4BCF-A7F1-800ADAF66CBD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BCC4B-6CD6-4A66-9F15-773ED5F83E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342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BCC4B-6CD6-4A66-9F15-773ED5F83E5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BCC4B-6CD6-4A66-9F15-773ED5F83E5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BCC4B-6CD6-4A66-9F15-773ED5F83E5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BCC4B-6CD6-4A66-9F15-773ED5F83E5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BCC4B-6CD6-4A66-9F15-773ED5F83E5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BCC4B-6CD6-4A66-9F15-773ED5F83E5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BCC4B-6CD6-4A66-9F15-773ED5F83E5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BCC4B-6CD6-4A66-9F15-773ED5F83E5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BCC4B-6CD6-4A66-9F15-773ED5F83E5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4500570"/>
            <a:ext cx="6858000" cy="9906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Познавательный проект «Юные финансисты»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85784" y="214290"/>
            <a:ext cx="9429784" cy="114300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детский сад «Белый медвежонок»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s://avatars.mds.yandex.net/get-zen_doc/1579326/pub_5e209230bc251400afe7e08e_5e22eb345d636200acbd0a4b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928670"/>
            <a:ext cx="6153153" cy="35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433866" y="5086191"/>
            <a:ext cx="4606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разработала: воспитатель высшей квалификационной категории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Прохоренко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Снежана Викторовна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14744" y="6286520"/>
            <a:ext cx="114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 год</a:t>
            </a:r>
            <a:endParaRPr lang="ru-RU" dirty="0"/>
          </a:p>
        </p:txBody>
      </p:sp>
      <p:pic>
        <p:nvPicPr>
          <p:cNvPr id="9" name="Picture 1" descr="G:\эмблема Белый медвежонок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9586" y="428604"/>
            <a:ext cx="1071570" cy="1071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E:\Воспитатель года 2021\Мой успешный проект на конкурс\161475559744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727"/>
          <a:stretch/>
        </p:blipFill>
        <p:spPr bwMode="auto">
          <a:xfrm rot="5400000">
            <a:off x="-55086" y="840848"/>
            <a:ext cx="5904657" cy="50801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57620" y="3929066"/>
            <a:ext cx="528001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0808B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Логическая задача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0808B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«Восстанови купюру»</a:t>
            </a:r>
            <a:endParaRPr lang="ru-RU" sz="4400" b="1" dirty="0">
              <a:ln w="11430"/>
              <a:solidFill>
                <a:srgbClr val="0808B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150">
            <a:off x="5743022" y="1831979"/>
            <a:ext cx="3268618" cy="14457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83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Воспитатель года 2021\Мой успешный проект на конкурс\161475559744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026"/>
          <a:stretch/>
        </p:blipFill>
        <p:spPr bwMode="auto">
          <a:xfrm rot="5400000">
            <a:off x="-96835" y="681011"/>
            <a:ext cx="6097310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3438" y="3000372"/>
            <a:ext cx="48600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0808B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Лабиринт</a:t>
            </a:r>
            <a:endParaRPr lang="ru-RU" sz="4400" b="1" dirty="0" smtClean="0">
              <a:ln w="11430"/>
              <a:solidFill>
                <a:srgbClr val="0808B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dirty="0" smtClean="0">
                <a:ln w="11430"/>
                <a:solidFill>
                  <a:srgbClr val="0808B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«Помоги Буратино 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0808B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донести монеты до театра»</a:t>
            </a:r>
            <a:endParaRPr lang="ru-RU" sz="4400" b="1" dirty="0">
              <a:ln w="11430"/>
              <a:solidFill>
                <a:srgbClr val="0808B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214820" flipV="1">
            <a:off x="6391397" y="145922"/>
            <a:ext cx="2593569" cy="27990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9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Прохоренко С. В\Фотографии подг гр\IMG_20201210_10130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707"/>
          <a:stretch/>
        </p:blipFill>
        <p:spPr bwMode="auto">
          <a:xfrm>
            <a:off x="428596" y="285729"/>
            <a:ext cx="4643470" cy="585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0628" y="3071810"/>
            <a:ext cx="40004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0808B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Сюжетно-ролевая игра 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0808B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«Супермаркет»</a:t>
            </a:r>
            <a:endParaRPr lang="ru-RU" sz="4400" b="1" dirty="0">
              <a:ln w="11430"/>
              <a:solidFill>
                <a:srgbClr val="0808B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327" y="0"/>
            <a:ext cx="2505673" cy="25056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528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</a:t>
            </a:r>
            <a:r>
              <a:rPr lang="ru-RU" b="1" dirty="0" err="1" smtClean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лепбуками</a:t>
            </a:r>
            <a:endParaRPr lang="ru-RU" b="1" dirty="0">
              <a:solidFill>
                <a:srgbClr val="080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16164274218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1129611">
            <a:off x="24195" y="2025963"/>
            <a:ext cx="4829278" cy="3828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ser\Desktop\16164274218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357298"/>
            <a:ext cx="3786182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89218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Воспитатель года 2021\Мой успешный проект на конкурс\Screenshot_2021-03-17-18-32-56-340_com.instagram.androi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540" b="36899"/>
          <a:stretch/>
        </p:blipFill>
        <p:spPr bwMode="auto">
          <a:xfrm>
            <a:off x="323528" y="81233"/>
            <a:ext cx="4248472" cy="3168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Воспитатель года 2021\Мой успешный проект на конкурс\Screenshot_2021-03-18-09-10-39-837_com.instagram.androi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34" t="30986" r="5997" b="35307"/>
          <a:stretch/>
        </p:blipFill>
        <p:spPr bwMode="auto">
          <a:xfrm rot="211856">
            <a:off x="5002976" y="121051"/>
            <a:ext cx="4037992" cy="3470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Воспитатель года 2021\Мой успешный проект на конкурс\Screenshot_2021-03-18-09-11-10-553_com.instagram.androi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749" b="35476"/>
          <a:stretch/>
        </p:blipFill>
        <p:spPr bwMode="auto">
          <a:xfrm>
            <a:off x="357158" y="3453114"/>
            <a:ext cx="4536504" cy="340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58009" y="3722381"/>
            <a:ext cx="4112023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0808B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НОД 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0808B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«История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0808B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возникновения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0808B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денег»</a:t>
            </a:r>
            <a:endParaRPr lang="ru-RU" sz="4400" b="1" dirty="0">
              <a:ln w="11430"/>
              <a:solidFill>
                <a:srgbClr val="0808B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520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Достижения</a:t>
            </a:r>
            <a:br>
              <a:rPr lang="ru-RU" b="1" dirty="0" smtClean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b="1" dirty="0" smtClean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де </a:t>
            </a:r>
            <a:r>
              <a:rPr lang="ru-RU" b="1" dirty="0" err="1" smtClean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тей</a:t>
            </a:r>
            <a:r>
              <a:rPr lang="ru-RU" b="1" dirty="0" smtClean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ru-RU" b="1" dirty="0">
              <a:solidFill>
                <a:srgbClr val="080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2" descr="E:\Воспитатель года 2021\Мой успешный проект на конкурс\Пальянова Анастаси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142984"/>
            <a:ext cx="2876955" cy="4214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Воспитатель года 2021\Мой успешный проект на конкурс\Брынцева Софь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071546"/>
            <a:ext cx="2774989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Воспитатель года 2021\Мой успешный проект на конкурс\Садыкова Ами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2500306"/>
            <a:ext cx="2841505" cy="4018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0904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7222" y="260648"/>
            <a:ext cx="9644130" cy="57606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Макет баннера по финансовой грамотности в ДОУ</a:t>
            </a:r>
            <a:endParaRPr lang="ru-RU" b="1" dirty="0">
              <a:solidFill>
                <a:srgbClr val="080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8" name="Picture 4" descr="C:\Users\MihailovaTN\Desktop\Баннер по ФГ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14422"/>
            <a:ext cx="8286808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808B8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0537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1657">
            <a:off x="1635863" y="-374466"/>
            <a:ext cx="5072097" cy="7215240"/>
          </a:xfrm>
          <a:prstGeom prst="rect">
            <a:avLst/>
          </a:prstGeom>
          <a:noFill/>
          <a:ln w="28575">
            <a:solidFill>
              <a:srgbClr val="0808B8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013176"/>
            <a:ext cx="2243277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3858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E:\Дипломы\Мои дипломы 2020-21 гг\Финансовый зачёт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664">
            <a:off x="266664" y="619473"/>
            <a:ext cx="4208630" cy="56973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808B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Дипломы\Мои дипломы 2020-21 гг\Вебинар финансовая грам-ть 11.2020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1480"/>
            <a:ext cx="4178206" cy="5779853"/>
          </a:xfrm>
          <a:prstGeom prst="rect">
            <a:avLst/>
          </a:prstGeom>
          <a:noFill/>
          <a:ln w="28575">
            <a:solidFill>
              <a:srgbClr val="0808B8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38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708" b="27773"/>
          <a:stretch/>
        </p:blipFill>
        <p:spPr>
          <a:xfrm>
            <a:off x="500034" y="428604"/>
            <a:ext cx="4000496" cy="557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808B8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J:\фин грамотность делала дома\литература фин грамотность\cover_image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85728"/>
            <a:ext cx="2217847" cy="3168352"/>
          </a:xfrm>
          <a:prstGeom prst="rect">
            <a:avLst/>
          </a:prstGeom>
          <a:ln>
            <a:solidFill>
              <a:srgbClr val="0808B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J:\фин грамотность делала дома\литература фин грамотность\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65" b="3979"/>
          <a:stretch/>
        </p:blipFill>
        <p:spPr bwMode="auto">
          <a:xfrm rot="439199">
            <a:off x="6793233" y="339423"/>
            <a:ext cx="2162326" cy="3096344"/>
          </a:xfrm>
          <a:prstGeom prst="rect">
            <a:avLst/>
          </a:prstGeom>
          <a:ln>
            <a:solidFill>
              <a:srgbClr val="0808B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5b80059da21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429000"/>
            <a:ext cx="2169055" cy="3096344"/>
          </a:xfrm>
          <a:prstGeom prst="rect">
            <a:avLst/>
          </a:prstGeom>
          <a:ln>
            <a:solidFill>
              <a:srgbClr val="0808B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5919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0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endParaRPr lang="ru-RU" b="1" dirty="0">
              <a:solidFill>
                <a:srgbClr val="080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8929718" cy="5524096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Финансовое просвещение и экономическое воспитание - сравнительно новое направление в дошкольной педагогике. Многочисленные исследования последних лет свидетельствуют о необходимости внедрения экономического образования с дошкольного возраста, когда дети получают первичный опыт участия в элементарных экономических отношениях, происходит их приобщение к миру экономической действительности.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38" descr="https://yt3.ggpht.com/a/AATXAJxZhX9GVeLupoLvlFL52HzxUgXAlF9q2rrzDK5d=s900-c-k-c0xffffffff-no-rj-m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88" y="5357802"/>
            <a:ext cx="1785950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  <a:ln>
            <a:solidFill>
              <a:srgbClr val="0808B8"/>
            </a:solidFill>
          </a:ln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5400" b="1" cap="all" dirty="0" smtClean="0">
                <a:ln w="0"/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Спасибо за внимание!</a:t>
            </a:r>
            <a:endParaRPr lang="ru-RU" sz="5400" b="1" cap="all" dirty="0">
              <a:ln w="0"/>
              <a:solidFill>
                <a:srgbClr val="080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18" y="1428736"/>
            <a:ext cx="6072230" cy="44148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58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16632"/>
            <a:ext cx="8715436" cy="78581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Социальная значимость проекта</a:t>
            </a:r>
            <a:endParaRPr lang="ru-RU" b="1" dirty="0">
              <a:solidFill>
                <a:srgbClr val="080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303" y="908720"/>
            <a:ext cx="8697144" cy="4525963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том, что многочисленные исследования показывают низкую финансовую грамотность взрослого населения, которое нуждается в расширении своего кругозора в финансовых вопросах, в обучении алгоритмам действия в тех или иных ситуациях финансового характера, в развитии умения правильно истолковывать финансовую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2" descr="https://avatars.mds.yandex.net/get-zen_doc/2808397/pub_5ea568565653d2127462f53f_5ea57638007c871a1590184a/scale_12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5000636"/>
            <a:ext cx="2071702" cy="1857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8118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3599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42984"/>
            <a:ext cx="8229600" cy="5692809"/>
          </a:xfrm>
        </p:spPr>
        <p:txBody>
          <a:bodyPr/>
          <a:lstStyle/>
          <a:p>
            <a:pPr>
              <a:buNone/>
            </a:pPr>
            <a:r>
              <a:rPr lang="ru-RU" b="1" dirty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b="1" dirty="0">
                <a:solidFill>
                  <a:srgbClr val="0808B8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solidFill>
                  <a:srgbClr val="08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подготовительной группы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воспитатели,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родители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Сроки реализации проекта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 учебный год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8" y="3286124"/>
            <a:ext cx="2714644" cy="3333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194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и задачи проекта</a:t>
            </a:r>
            <a:endParaRPr lang="ru-RU" b="1" dirty="0">
              <a:solidFill>
                <a:srgbClr val="080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85794"/>
            <a:ext cx="8401080" cy="585791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 Цель: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содействие финансовому просвещению и экономическому воспитанию детей дошкольного возраста, создание необходимой мотивации для повышения их финансовой грамотности.</a:t>
            </a:r>
          </a:p>
          <a:p>
            <a:pPr algn="just">
              <a:buNone/>
            </a:pPr>
            <a:r>
              <a:rPr lang="ru-RU" sz="2200" b="1" u="sng" dirty="0">
                <a:latin typeface="Times New Roman" pitchFamily="18" charset="0"/>
                <a:cs typeface="Times New Roman" pitchFamily="18" charset="0"/>
              </a:rPr>
              <a:t>Задачи 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Blip>
                <a:blip r:embed="rId2"/>
              </a:buBlip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Формировать и развивать основы финансовой грамотности дошкольников посредством разнообразных видов детской деятельности.</a:t>
            </a:r>
          </a:p>
          <a:p>
            <a:pPr lvl="0" algn="just">
              <a:buBlip>
                <a:blip r:embed="rId2"/>
              </a:buBlip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Совершенствовать коммуникативные качества детей.</a:t>
            </a:r>
          </a:p>
          <a:p>
            <a:pPr lvl="0" algn="just">
              <a:buBlip>
                <a:blip r:embed="rId2"/>
              </a:buBlip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Содействовать проявлению интереса у детей к профессиональной деятельности взрослых.</a:t>
            </a:r>
          </a:p>
          <a:p>
            <a:pPr lvl="0" algn="just">
              <a:buBlip>
                <a:blip r:embed="rId2"/>
              </a:buBlip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Развивать умение творчески подходить к решению ситуаций финансовых отношений посредством игровых действий.</a:t>
            </a:r>
          </a:p>
          <a:p>
            <a:pPr lvl="0" algn="just">
              <a:buBlip>
                <a:blip r:embed="rId2"/>
              </a:buBlip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Пополнять знания родителей по воспитанию финансовой грамотности детей.</a:t>
            </a:r>
          </a:p>
          <a:p>
            <a:pPr lvl="0" algn="just">
              <a:buBlip>
                <a:blip r:embed="rId2"/>
              </a:buBlip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Воспитывать основы экономической культуры дошкольников.</a:t>
            </a:r>
          </a:p>
          <a:p>
            <a:pPr algn="just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Blip>
                <a:blip r:embed="rId2"/>
              </a:buBlip>
            </a:pP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34" y="4714884"/>
            <a:ext cx="1328878" cy="1328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r>
              <a:rPr lang="ru-RU" b="1" dirty="0" smtClean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проекта</a:t>
            </a:r>
            <a:endParaRPr lang="ru-RU" b="1" dirty="0">
              <a:solidFill>
                <a:srgbClr val="080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Воспитатель года 2021\Картинки для презентации\161310524928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37" t="15339" r="12504" b="13874"/>
          <a:stretch/>
        </p:blipFill>
        <p:spPr bwMode="auto">
          <a:xfrm>
            <a:off x="539552" y="714356"/>
            <a:ext cx="6175587" cy="59980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2917" b="90000" l="9877" r="89969">
                        <a14:foregroundMark x1="55556" y1="78750" x2="55247" y2="7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43182"/>
            <a:ext cx="6620721" cy="442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2873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3599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85728"/>
            <a:ext cx="8158162" cy="60722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Предполагаемые результаты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dirty="0" smtClean="0"/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финансовой грамотности дошкольников;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дети проявляют интерес к профессиональной деятельности взрослых;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развиты умения творчески подходить к решению ситуаций финансовых отношений;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обогащены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родителей по воспитанию финансовой грамотности детей.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48" y="3857628"/>
            <a:ext cx="2214578" cy="26431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30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Воспитатель года 2021\Мой успешный проект на конкурс\161475575684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578"/>
          <a:stretch/>
        </p:blipFill>
        <p:spPr bwMode="auto">
          <a:xfrm rot="5400000">
            <a:off x="-34" y="928669"/>
            <a:ext cx="5786478" cy="4643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0628" y="3000372"/>
            <a:ext cx="4143372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rgbClr val="0808B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Настольная игра </a:t>
            </a:r>
          </a:p>
          <a:p>
            <a:pPr algn="ctr"/>
            <a:r>
              <a:rPr lang="ru-RU" sz="4400" b="1" cap="none" spc="0" dirty="0" smtClean="0">
                <a:ln w="11430"/>
                <a:solidFill>
                  <a:srgbClr val="0808B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«Шаги к финансовому</a:t>
            </a:r>
          </a:p>
          <a:p>
            <a:pPr algn="ctr"/>
            <a:r>
              <a:rPr lang="ru-RU" sz="4400" b="1" cap="none" spc="0" dirty="0" smtClean="0">
                <a:ln w="11430"/>
                <a:solidFill>
                  <a:srgbClr val="0808B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успеху»</a:t>
            </a:r>
            <a:endParaRPr lang="ru-RU" sz="4400" b="1" cap="none" spc="0" dirty="0">
              <a:ln w="11430"/>
              <a:solidFill>
                <a:srgbClr val="0808B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46" descr="https://avatars.mds.yandex.net/get-zen_doc/1712263/pub_5da1dbafe882c300ae8a5145_5da1e5c9df944400ae606f8c/scale_120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88" y="500042"/>
            <a:ext cx="2143140" cy="2143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2201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Воспитатель года 2021\Мой успешный проект на конкурс\161475559743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888"/>
          <a:stretch/>
        </p:blipFill>
        <p:spPr bwMode="auto">
          <a:xfrm rot="5400000">
            <a:off x="-16086" y="801847"/>
            <a:ext cx="6000792" cy="4968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4000504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0808B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Раскраска по номерам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0808B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«Копилка»</a:t>
            </a:r>
            <a:endParaRPr lang="ru-RU" sz="4400" b="1" dirty="0">
              <a:ln w="11430"/>
              <a:solidFill>
                <a:srgbClr val="0808B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803" flipH="1">
            <a:off x="6415987" y="1377382"/>
            <a:ext cx="2228678" cy="2133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392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</TotalTime>
  <Words>286</Words>
  <Application>Microsoft Office PowerPoint</Application>
  <PresentationFormat>Экран (4:3)</PresentationFormat>
  <Paragraphs>60</Paragraphs>
  <Slides>20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Познавательный проект «Юные финансисты»   </vt:lpstr>
      <vt:lpstr>Актуальность проекта</vt:lpstr>
      <vt:lpstr>Социальная значимость проекта</vt:lpstr>
      <vt:lpstr>Слайд 4</vt:lpstr>
      <vt:lpstr>Цель и задачи проекта</vt:lpstr>
      <vt:lpstr>Направления проекта</vt:lpstr>
      <vt:lpstr>Слайд 7</vt:lpstr>
      <vt:lpstr>Слайд 8</vt:lpstr>
      <vt:lpstr>Слайд 9</vt:lpstr>
      <vt:lpstr>Слайд 10</vt:lpstr>
      <vt:lpstr>Слайд 11</vt:lpstr>
      <vt:lpstr>Слайд 12</vt:lpstr>
      <vt:lpstr>Работа с лепбуками</vt:lpstr>
      <vt:lpstr>Слайд 14</vt:lpstr>
      <vt:lpstr> Достижения де тей </vt:lpstr>
      <vt:lpstr>Макет баннера по финансовой грамотности в ДОУ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bm-user</dc:creator>
  <cp:lastModifiedBy>User</cp:lastModifiedBy>
  <cp:revision>53</cp:revision>
  <dcterms:created xsi:type="dcterms:W3CDTF">2021-02-11T12:27:40Z</dcterms:created>
  <dcterms:modified xsi:type="dcterms:W3CDTF">2021-03-23T15:31:00Z</dcterms:modified>
</cp:coreProperties>
</file>