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57" r:id="rId3"/>
    <p:sldId id="258" r:id="rId4"/>
    <p:sldId id="259" r:id="rId5"/>
    <p:sldId id="265" r:id="rId6"/>
    <p:sldId id="267" r:id="rId7"/>
    <p:sldId id="270" r:id="rId8"/>
    <p:sldId id="269" r:id="rId9"/>
    <p:sldId id="268" r:id="rId10"/>
    <p:sldId id="275" r:id="rId11"/>
    <p:sldId id="264" r:id="rId12"/>
    <p:sldId id="263" r:id="rId13"/>
    <p:sldId id="274" r:id="rId14"/>
    <p:sldId id="262" r:id="rId15"/>
    <p:sldId id="261" r:id="rId16"/>
    <p:sldId id="26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2622E"/>
    <a:srgbClr val="7A6A7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79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axId val="46851200"/>
        <c:axId val="46852736"/>
      </c:barChart>
      <c:catAx>
        <c:axId val="46851200"/>
        <c:scaling>
          <c:orientation val="minMax"/>
        </c:scaling>
        <c:axPos val="b"/>
        <c:tickLblPos val="nextTo"/>
        <c:crossAx val="46852736"/>
        <c:crosses val="autoZero"/>
        <c:auto val="1"/>
        <c:lblAlgn val="ctr"/>
        <c:lblOffset val="100"/>
      </c:catAx>
      <c:valAx>
        <c:axId val="46852736"/>
        <c:scaling>
          <c:orientation val="minMax"/>
        </c:scaling>
        <c:axPos val="l"/>
        <c:majorGridlines/>
        <c:numFmt formatCode="General" sourceLinked="1"/>
        <c:tickLblPos val="nextTo"/>
        <c:crossAx val="4685120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сентябрь 2019г.</c:v>
                </c:pt>
                <c:pt idx="1">
                  <c:v>май 2020г.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0.27</c:v>
                </c:pt>
                <c:pt idx="1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сентябрь 2019г.</c:v>
                </c:pt>
                <c:pt idx="1">
                  <c:v>май 2020г.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0.64000000000000123</c:v>
                </c:pt>
                <c:pt idx="1">
                  <c:v>0.64000000000000123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сентябрь 2019г.</c:v>
                </c:pt>
                <c:pt idx="1">
                  <c:v>май 2020г.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9.0000000000000024E-2</c:v>
                </c:pt>
                <c:pt idx="1">
                  <c:v>9.0000000000000024E-2</c:v>
                </c:pt>
              </c:numCache>
            </c:numRef>
          </c:val>
        </c:ser>
        <c:shape val="pyramid"/>
        <c:axId val="47264128"/>
        <c:axId val="47265664"/>
        <c:axId val="0"/>
      </c:bar3DChart>
      <c:catAx>
        <c:axId val="47264128"/>
        <c:scaling>
          <c:orientation val="minMax"/>
        </c:scaling>
        <c:axPos val="b"/>
        <c:tickLblPos val="nextTo"/>
        <c:crossAx val="47265664"/>
        <c:crosses val="autoZero"/>
        <c:auto val="1"/>
        <c:lblAlgn val="ctr"/>
        <c:lblOffset val="100"/>
      </c:catAx>
      <c:valAx>
        <c:axId val="47265664"/>
        <c:scaling>
          <c:orientation val="minMax"/>
        </c:scaling>
        <c:axPos val="l"/>
        <c:majorGridlines/>
        <c:numFmt formatCode="0%" sourceLinked="1"/>
        <c:tickLblPos val="nextTo"/>
        <c:crossAx val="4726412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axId val="47304064"/>
        <c:axId val="47309952"/>
      </c:barChart>
      <c:catAx>
        <c:axId val="47304064"/>
        <c:scaling>
          <c:orientation val="minMax"/>
        </c:scaling>
        <c:axPos val="b"/>
        <c:tickLblPos val="nextTo"/>
        <c:crossAx val="47309952"/>
        <c:crosses val="autoZero"/>
        <c:auto val="1"/>
        <c:lblAlgn val="ctr"/>
        <c:lblOffset val="100"/>
      </c:catAx>
      <c:valAx>
        <c:axId val="47309952"/>
        <c:scaling>
          <c:orientation val="minMax"/>
        </c:scaling>
        <c:axPos val="l"/>
        <c:majorGridlines/>
        <c:numFmt formatCode="General" sourceLinked="1"/>
        <c:tickLblPos val="nextTo"/>
        <c:crossAx val="4730406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8424778274095405E-2"/>
          <c:y val="4.2620945463770182E-2"/>
          <c:w val="0.75609667799712532"/>
          <c:h val="0.83132997872852232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сентябрь 2019г.</c:v>
                </c:pt>
                <c:pt idx="1">
                  <c:v>май 2020г.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сентябрь 2019г.</c:v>
                </c:pt>
                <c:pt idx="1">
                  <c:v>май 2020г.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0.64000000000000101</c:v>
                </c:pt>
                <c:pt idx="1">
                  <c:v>0.73000000000000065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сентябрь 2019г.</c:v>
                </c:pt>
                <c:pt idx="1">
                  <c:v>май 2020г.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0.36000000000000032</c:v>
                </c:pt>
                <c:pt idx="1">
                  <c:v>0.27</c:v>
                </c:pt>
              </c:numCache>
            </c:numRef>
          </c:val>
        </c:ser>
        <c:shape val="cone"/>
        <c:axId val="47560960"/>
        <c:axId val="47575040"/>
        <c:axId val="0"/>
      </c:bar3DChart>
      <c:catAx>
        <c:axId val="47560960"/>
        <c:scaling>
          <c:orientation val="minMax"/>
        </c:scaling>
        <c:axPos val="b"/>
        <c:tickLblPos val="nextTo"/>
        <c:crossAx val="47575040"/>
        <c:crosses val="autoZero"/>
        <c:auto val="1"/>
        <c:lblAlgn val="ctr"/>
        <c:lblOffset val="100"/>
      </c:catAx>
      <c:valAx>
        <c:axId val="47575040"/>
        <c:scaling>
          <c:orientation val="minMax"/>
        </c:scaling>
        <c:axPos val="l"/>
        <c:majorGridlines/>
        <c:numFmt formatCode="0%" sourceLinked="1"/>
        <c:tickLblPos val="nextTo"/>
        <c:crossAx val="4756096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hape val="cone"/>
        <c:axId val="47601920"/>
        <c:axId val="47607808"/>
        <c:axId val="47316032"/>
      </c:bar3DChart>
      <c:catAx>
        <c:axId val="47601920"/>
        <c:scaling>
          <c:orientation val="minMax"/>
        </c:scaling>
        <c:axPos val="b"/>
        <c:tickLblPos val="nextTo"/>
        <c:crossAx val="47607808"/>
        <c:crosses val="autoZero"/>
        <c:auto val="1"/>
        <c:lblAlgn val="ctr"/>
        <c:lblOffset val="100"/>
      </c:catAx>
      <c:valAx>
        <c:axId val="47607808"/>
        <c:scaling>
          <c:orientation val="minMax"/>
        </c:scaling>
        <c:axPos val="l"/>
        <c:majorGridlines/>
        <c:numFmt formatCode="General" sourceLinked="1"/>
        <c:tickLblPos val="nextTo"/>
        <c:crossAx val="47601920"/>
        <c:crosses val="autoZero"/>
        <c:crossBetween val="between"/>
      </c:valAx>
      <c:serAx>
        <c:axId val="47316032"/>
        <c:scaling>
          <c:orientation val="minMax"/>
        </c:scaling>
        <c:axPos val="b"/>
        <c:tickLblPos val="nextTo"/>
        <c:crossAx val="47607808"/>
        <c:crosses val="autoZero"/>
      </c:ser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УНИЦИПАЛЬНОЕ ОБРАЗОВАНИЕ ТАЗОВСКИЙ РАЙОН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«Белый медвежонок»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Геологоразведчиков, д.7,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с.Газ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-Сале, Тазовский район, Ямало-Ненецкий автономный округ,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629365  т. (34940) 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31 85,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тел./факс (34940)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2 31 85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permyakovadetsad2@mail.ru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219966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Реализация проекта    </a:t>
            </a:r>
          </a:p>
          <a:p>
            <a:pPr algn="ctr"/>
            <a:r>
              <a:rPr lang="ru-RU" sz="3600" b="1" i="1" dirty="0" smtClean="0"/>
              <a:t>«Маленькая территория больших открытий»</a:t>
            </a:r>
            <a:endParaRPr lang="ru-RU" sz="3600" b="1" i="1" dirty="0"/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214950"/>
            <a:ext cx="14493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F:\мишки\Рисунок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5214950"/>
            <a:ext cx="1857388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194067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4876800" cy="3657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3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апа-Мама\Desktop\мишки\Рисунок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888" y="5043150"/>
            <a:ext cx="1655763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509" y="1730213"/>
            <a:ext cx="4697835" cy="3523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25" r="7452"/>
          <a:stretch/>
        </p:blipFill>
        <p:spPr>
          <a:xfrm>
            <a:off x="5400244" y="3112450"/>
            <a:ext cx="2901957" cy="28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238">
            <a:off x="4429124" y="285728"/>
            <a:ext cx="3527376" cy="2645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3568" y="279412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Остров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«Юный геолог» </a:t>
            </a:r>
          </a:p>
        </p:txBody>
      </p:sp>
    </p:spTree>
    <p:extLst>
      <p:ext uri="{BB962C8B-B14F-4D97-AF65-F5344CB8AC3E}">
        <p14:creationId xmlns="" xmlns:p14="http://schemas.microsoft.com/office/powerpoint/2010/main" val="54776886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4876800" cy="3657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3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34" y="214290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сентябре 2020 года остров «Юный геолог»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пополнился новыми наборами конструкторов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277" r="50000" b="19574"/>
          <a:stretch/>
        </p:blipFill>
        <p:spPr>
          <a:xfrm rot="324749">
            <a:off x="4752355" y="1149113"/>
            <a:ext cx="3275855" cy="2464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1291" b="12688"/>
          <a:stretch/>
        </p:blipFill>
        <p:spPr>
          <a:xfrm rot="21408974">
            <a:off x="636939" y="1075478"/>
            <a:ext cx="2781780" cy="2434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555" r="50000" b="16843"/>
          <a:stretch/>
        </p:blipFill>
        <p:spPr>
          <a:xfrm>
            <a:off x="857224" y="3714752"/>
            <a:ext cx="3836114" cy="2796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51" r="15806"/>
          <a:stretch/>
        </p:blipFill>
        <p:spPr>
          <a:xfrm rot="622372">
            <a:off x="5335698" y="3835949"/>
            <a:ext cx="2352913" cy="2348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17907353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4876800" cy="3657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2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83" r="8827" b="3018"/>
          <a:stretch/>
        </p:blipFill>
        <p:spPr>
          <a:xfrm>
            <a:off x="785786" y="2786058"/>
            <a:ext cx="2786081" cy="2811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2" y="285728"/>
            <a:ext cx="1843715" cy="3534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57166"/>
            <a:ext cx="4129646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86182" y="3786190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Остров  «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Эдейко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76" t="3544" r="8262"/>
          <a:stretch/>
        </p:blipFill>
        <p:spPr>
          <a:xfrm>
            <a:off x="4429124" y="785794"/>
            <a:ext cx="2357454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 descr="C:\Users\Папа-Мама\Desktop\мишки\Рисунок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5572140"/>
            <a:ext cx="22765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0689225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975" y="74613"/>
            <a:ext cx="89630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Лаборатория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Смурфика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«Всё загадочное,</a:t>
            </a:r>
          </a:p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таинственное, интересное…» </a:t>
            </a: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l="10152" t="6425" r="19090" b="11804"/>
          <a:stretch>
            <a:fillRect/>
          </a:stretch>
        </p:blipFill>
        <p:spPr bwMode="auto">
          <a:xfrm rot="-557786">
            <a:off x="472577" y="1202877"/>
            <a:ext cx="3606800" cy="260667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4"/>
          <a:srcRect t="2904" r="5733"/>
          <a:stretch>
            <a:fillRect/>
          </a:stretch>
        </p:blipFill>
        <p:spPr bwMode="auto">
          <a:xfrm rot="485276">
            <a:off x="4805956" y="1166638"/>
            <a:ext cx="3563938" cy="256222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3929066"/>
            <a:ext cx="3129167" cy="2502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29066"/>
            <a:ext cx="3528392" cy="2376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37809829"/>
              </p:ext>
            </p:extLst>
          </p:nvPr>
        </p:nvGraphicFramePr>
        <p:xfrm>
          <a:off x="2133600" y="685800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2" y="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20688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6064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Результаты</a:t>
            </a:r>
            <a:br>
              <a:rPr lang="ru-RU" b="1" dirty="0"/>
            </a:br>
            <a:r>
              <a:rPr lang="ru-RU" b="1" dirty="0" smtClean="0"/>
              <a:t>экспресс -</a:t>
            </a:r>
            <a:r>
              <a:rPr lang="ru-RU" b="1" dirty="0"/>
              <a:t>диагностики </a:t>
            </a:r>
            <a:r>
              <a:rPr lang="ru-RU" b="1" dirty="0" smtClean="0"/>
              <a:t>Н.Н.Павлова </a:t>
            </a:r>
            <a:r>
              <a:rPr lang="ru-RU" b="1" dirty="0"/>
              <a:t>– Л.Г.Руденко</a:t>
            </a:r>
            <a:endParaRPr lang="ru-RU" dirty="0"/>
          </a:p>
          <a:p>
            <a:pPr algn="ctr"/>
            <a:r>
              <a:rPr lang="ru-RU" b="1" dirty="0"/>
              <a:t>(креативное мышление</a:t>
            </a:r>
            <a:r>
              <a:rPr lang="ru-RU" b="1" dirty="0" smtClean="0"/>
              <a:t>)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72066" y="1210519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00034" y="1285860"/>
          <a:ext cx="821537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6" descr="C:\Users\Папа-Мама\Desktop\мишки\Рисунок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5357826"/>
            <a:ext cx="1571636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58097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77230029"/>
              </p:ext>
            </p:extLst>
          </p:nvPr>
        </p:nvGraphicFramePr>
        <p:xfrm>
          <a:off x="2133600" y="685800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9592" y="260648"/>
            <a:ext cx="6894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Результаты </a:t>
            </a:r>
            <a:r>
              <a:rPr lang="ru-RU" b="1" dirty="0" smtClean="0"/>
              <a:t>теста дивергентного (творческого</a:t>
            </a:r>
            <a:r>
              <a:rPr lang="ru-RU" b="1" dirty="0"/>
              <a:t>) мышления ( </a:t>
            </a:r>
            <a:r>
              <a:rPr lang="ru-RU" b="1" dirty="0" smtClean="0"/>
              <a:t>Ф.Вильямс)</a:t>
            </a:r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642910" y="1071546"/>
          <a:ext cx="8143932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5564188"/>
            <a:ext cx="1449387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99818626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03129786"/>
              </p:ext>
            </p:extLst>
          </p:nvPr>
        </p:nvGraphicFramePr>
        <p:xfrm>
          <a:off x="2133600" y="685800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Большое спасибо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1560" y="142852"/>
            <a:ext cx="8064896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9785451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79" y="7029400"/>
            <a:ext cx="19733024" cy="1479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r 1\Desktop\ОСТРОВА\Альбом 1\20200917_134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8" t="33412" r="5841"/>
          <a:stretch/>
        </p:blipFill>
        <p:spPr bwMode="auto">
          <a:xfrm>
            <a:off x="285720" y="285728"/>
            <a:ext cx="3703320" cy="204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user 1\Desktop\ОСТРОВА\Альбом 1\20200917_1339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62" t="17507" r="5663" b="7279"/>
          <a:stretch/>
        </p:blipFill>
        <p:spPr bwMode="auto">
          <a:xfrm>
            <a:off x="5286380" y="214290"/>
            <a:ext cx="3407475" cy="204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928662" y="1142984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Остров «Юный геолог»</a:t>
            </a:r>
          </a:p>
          <a:p>
            <a:pPr algn="ctr"/>
            <a:r>
              <a:rPr lang="ru-RU" sz="1300" b="1" dirty="0" smtClean="0"/>
              <a:t>«Я ПЕЛЯ-ИЛИБЕЙ ТЕНЕВАНА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9" name="Облако 8"/>
          <p:cNvSpPr/>
          <p:nvPr/>
        </p:nvSpPr>
        <p:spPr>
          <a:xfrm>
            <a:off x="1714480" y="3429000"/>
            <a:ext cx="5857916" cy="1281033"/>
          </a:xfrm>
          <a:prstGeom prst="cloud">
            <a:avLst/>
          </a:prstGeom>
          <a:solidFill>
            <a:srgbClr val="9262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ПРОЕКТ </a:t>
            </a:r>
          </a:p>
          <a:p>
            <a:pPr algn="ctr"/>
            <a:r>
              <a:rPr lang="ru-RU" dirty="0" smtClean="0"/>
              <a:t>«МАЛЕНЬКАЯ  ТЕРРИТОРИЯ БОЛЬШИХ  ОТКРЫТИЙ»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57818" y="2428868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Цель: развитие </a:t>
            </a:r>
            <a:r>
              <a:rPr lang="ru-RU" sz="1400" dirty="0"/>
              <a:t>дивергентного мышления детей старшего дошкольного возраста на основе </a:t>
            </a:r>
            <a:r>
              <a:rPr lang="ru-RU" sz="1400" dirty="0" smtClean="0"/>
              <a:t>развития экологического </a:t>
            </a:r>
            <a:r>
              <a:rPr lang="ru-RU" sz="1400" dirty="0"/>
              <a:t>воспитания</a:t>
            </a: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35199" y="2140986"/>
            <a:ext cx="1224136" cy="23681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5786" y="2428868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Цель: </a:t>
            </a:r>
            <a:r>
              <a:rPr lang="ru-RU" sz="1400" dirty="0" smtClean="0"/>
              <a:t>развитие творческого </a:t>
            </a:r>
            <a:r>
              <a:rPr lang="ru-RU" sz="1400" dirty="0"/>
              <a:t>воображения и креативного мышления детей старшего дошкольного возраста</a:t>
            </a: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7934983" y="2110489"/>
            <a:ext cx="1128852" cy="239863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5572140"/>
            <a:ext cx="14493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41218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2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04665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плана погружений  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2019-2020 уч.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052737"/>
            <a:ext cx="8208912" cy="41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i="1" dirty="0" smtClean="0"/>
          </a:p>
          <a:p>
            <a:pPr marL="900113" lvl="0" indent="-457200">
              <a:buFont typeface="+mj-lt"/>
              <a:buAutoNum type="arabicPeriod"/>
            </a:pPr>
            <a:r>
              <a:rPr lang="ru-RU" sz="2400" b="1" dirty="0" smtClean="0"/>
              <a:t>Экскурсия </a:t>
            </a:r>
            <a:r>
              <a:rPr lang="ru-RU" sz="2400" b="1" dirty="0"/>
              <a:t>«Сияние бисера» в мини-музее «Ямал – мой край</a:t>
            </a:r>
            <a:r>
              <a:rPr lang="ru-RU" sz="2400" b="1" dirty="0" smtClean="0"/>
              <a:t>»</a:t>
            </a:r>
          </a:p>
          <a:p>
            <a:pPr marL="900113" lvl="0" indent="-457200">
              <a:buFont typeface="+mj-lt"/>
              <a:buAutoNum type="arabicPeriod"/>
            </a:pPr>
            <a:r>
              <a:rPr lang="ru-RU" sz="2400" b="1" dirty="0" smtClean="0"/>
              <a:t>Виртуальная </a:t>
            </a:r>
            <a:r>
              <a:rPr lang="ru-RU" sz="2400" b="1" dirty="0"/>
              <a:t>экскурсия в мини – музей «Мой Ямал». </a:t>
            </a:r>
            <a:endParaRPr lang="ru-RU" sz="2400" b="1" dirty="0" smtClean="0"/>
          </a:p>
          <a:p>
            <a:pPr marL="900113" lvl="0" indent="-457200">
              <a:buFont typeface="+mj-lt"/>
              <a:buAutoNum type="arabicPeriod"/>
            </a:pPr>
            <a:r>
              <a:rPr lang="ru-RU" sz="2400" b="1" i="1" dirty="0" smtClean="0"/>
              <a:t>«</a:t>
            </a:r>
            <a:r>
              <a:rPr lang="ru-RU" sz="2400" b="1" dirty="0" smtClean="0"/>
              <a:t>Орнамент </a:t>
            </a:r>
            <a:r>
              <a:rPr lang="ru-RU" sz="2400" b="1" dirty="0"/>
              <a:t>в национальной </a:t>
            </a:r>
            <a:r>
              <a:rPr lang="ru-RU" sz="2400" b="1" dirty="0" smtClean="0"/>
              <a:t>одежде».</a:t>
            </a:r>
          </a:p>
          <a:p>
            <a:pPr marL="900113" lvl="0" indent="-457200">
              <a:buFont typeface="+mj-lt"/>
              <a:buAutoNum type="arabicPeriod"/>
            </a:pPr>
            <a:r>
              <a:rPr lang="ru-RU" sz="2400" b="1" dirty="0" smtClean="0"/>
              <a:t>«Обитатель тундры – северный олень».</a:t>
            </a:r>
          </a:p>
          <a:p>
            <a:pPr marL="900113" lvl="0" indent="-457200">
              <a:buFont typeface="+mj-lt"/>
              <a:buAutoNum type="arabicPeriod"/>
            </a:pPr>
            <a:r>
              <a:rPr lang="ru-RU" sz="2400" b="1" dirty="0" smtClean="0"/>
              <a:t>«По </a:t>
            </a:r>
            <a:r>
              <a:rPr lang="ru-RU" sz="2400" b="1" dirty="0"/>
              <a:t>страницам Красной книги</a:t>
            </a:r>
            <a:r>
              <a:rPr lang="ru-RU" sz="2400" b="1" dirty="0" smtClean="0"/>
              <a:t>».</a:t>
            </a:r>
          </a:p>
          <a:p>
            <a:pPr marL="900113" indent="-457200">
              <a:buFont typeface="+mj-lt"/>
              <a:buAutoNum type="arabicPeriod"/>
            </a:pPr>
            <a:r>
              <a:rPr lang="ru-RU" sz="2400" b="1" dirty="0" smtClean="0"/>
              <a:t>«Дары  </a:t>
            </a:r>
            <a:r>
              <a:rPr lang="ru-RU" sz="2400" b="1" dirty="0"/>
              <a:t>тундры</a:t>
            </a:r>
            <a:r>
              <a:rPr lang="ru-RU" sz="2400" b="1" dirty="0" smtClean="0"/>
              <a:t>».</a:t>
            </a:r>
            <a:endParaRPr lang="ru-RU" sz="2400" dirty="0"/>
          </a:p>
          <a:p>
            <a:pPr lvl="0" algn="ctr"/>
            <a:endParaRPr lang="ru-RU" sz="2400" b="1" dirty="0" smtClean="0"/>
          </a:p>
          <a:p>
            <a:pPr lvl="0"/>
            <a:endParaRPr lang="ru-RU" dirty="0">
              <a:effectLst/>
            </a:endParaRPr>
          </a:p>
        </p:txBody>
      </p:sp>
      <p:pic>
        <p:nvPicPr>
          <p:cNvPr id="8" name="Picture 3" descr="F:\мишки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5214950"/>
            <a:ext cx="1857388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085526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4876800" cy="3657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81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5008" y="1"/>
            <a:ext cx="3105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i="1" dirty="0" smtClean="0"/>
          </a:p>
          <a:p>
            <a:pPr lvl="0" algn="ctr"/>
            <a:endParaRPr lang="ru-RU" sz="2400" b="1" i="1" dirty="0"/>
          </a:p>
          <a:p>
            <a:pPr lvl="0" algn="ctr"/>
            <a:endParaRPr lang="ru-RU" sz="2400" b="1" i="1" dirty="0" smtClean="0"/>
          </a:p>
          <a:p>
            <a:pPr lvl="0" algn="ctr"/>
            <a:endParaRPr lang="ru-RU" sz="2400" b="1" i="1" dirty="0"/>
          </a:p>
          <a:p>
            <a:pPr lvl="0" algn="ctr"/>
            <a:r>
              <a:rPr lang="ru-RU" sz="3200" b="1" i="1" dirty="0" smtClean="0"/>
              <a:t>Экскурсия </a:t>
            </a:r>
            <a:r>
              <a:rPr lang="ru-RU" sz="3200" b="1" i="1" dirty="0"/>
              <a:t>«Сияние бисера» в мини-музее «Ямал – мой край»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214290"/>
            <a:ext cx="5072098" cy="4869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Папа-Мама\Desktop\мишки\Рисунок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4862512"/>
            <a:ext cx="271145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06465131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4876800" cy="3657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3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1979" y="214291"/>
            <a:ext cx="4251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/>
              <a:t>Виртуальная </a:t>
            </a:r>
            <a:r>
              <a:rPr lang="ru-RU" sz="3200" b="1" i="1" dirty="0"/>
              <a:t>экскурсия в мини – музей «Мой Ямал</a:t>
            </a:r>
            <a:r>
              <a:rPr lang="ru-RU" sz="3200" b="1" dirty="0" smtClean="0"/>
              <a:t>» </a:t>
            </a:r>
            <a:endParaRPr lang="ru-RU" sz="32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97" t="28255"/>
          <a:stretch/>
        </p:blipFill>
        <p:spPr>
          <a:xfrm rot="484048">
            <a:off x="4713584" y="2398747"/>
            <a:ext cx="3804247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79" t="34840" r="10320"/>
          <a:stretch/>
        </p:blipFill>
        <p:spPr>
          <a:xfrm rot="21338405">
            <a:off x="383250" y="1004101"/>
            <a:ext cx="3967317" cy="2716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Папа-Мама\Desktop\мишки\Рисунок1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76" y="5214950"/>
            <a:ext cx="250033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736791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5486400" cy="3657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3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48" y="252205"/>
            <a:ext cx="3599892" cy="2399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587734" cy="2391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197">
            <a:off x="357158" y="2857496"/>
            <a:ext cx="4620847" cy="3080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856604" y="2924944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/>
              <a:t>Орнамент в национальной одежде</a:t>
            </a:r>
          </a:p>
        </p:txBody>
      </p:sp>
      <p:pic>
        <p:nvPicPr>
          <p:cNvPr id="15" name="Picture 7" descr="C:\Users\Папа-Мама\Desktop\мишки\Рисунок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5286388"/>
            <a:ext cx="2587623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595172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09662"/>
            <a:ext cx="6096000" cy="28098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87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57110" y="332657"/>
            <a:ext cx="27990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/>
              <a:t>Обитатель </a:t>
            </a:r>
            <a:r>
              <a:rPr lang="ru-RU" sz="3200" b="1" i="1" dirty="0"/>
              <a:t>тундры – северный </a:t>
            </a:r>
            <a:r>
              <a:rPr lang="ru-RU" sz="3200" b="1" i="1" dirty="0" smtClean="0"/>
              <a:t>олень</a:t>
            </a:r>
            <a:endParaRPr lang="ru-RU" sz="3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84" r="21774"/>
          <a:stretch/>
        </p:blipFill>
        <p:spPr>
          <a:xfrm>
            <a:off x="6219791" y="157795"/>
            <a:ext cx="2557016" cy="2468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23" r="15846"/>
          <a:stretch/>
        </p:blipFill>
        <p:spPr>
          <a:xfrm rot="21227369">
            <a:off x="385779" y="2451937"/>
            <a:ext cx="3177598" cy="2022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42" r="8563"/>
          <a:stretch/>
        </p:blipFill>
        <p:spPr>
          <a:xfrm>
            <a:off x="201071" y="111547"/>
            <a:ext cx="3121261" cy="1868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31" t="28387" r="23333" b="7527"/>
          <a:stretch/>
        </p:blipFill>
        <p:spPr>
          <a:xfrm>
            <a:off x="3786182" y="2857496"/>
            <a:ext cx="1833886" cy="2530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54" r="20228"/>
          <a:stretch/>
        </p:blipFill>
        <p:spPr>
          <a:xfrm rot="406487">
            <a:off x="5884964" y="2881692"/>
            <a:ext cx="2941686" cy="184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201628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92" y="685800"/>
            <a:ext cx="4875415" cy="3657600"/>
          </a:xfr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3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3" y="3244334"/>
            <a:ext cx="37130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/>
              <a:t>По </a:t>
            </a:r>
            <a:r>
              <a:rPr lang="ru-RU" sz="3200" b="1" i="1" dirty="0"/>
              <a:t>страницам Красной </a:t>
            </a:r>
            <a:r>
              <a:rPr lang="ru-RU" sz="3200" b="1" i="1" dirty="0" smtClean="0"/>
              <a:t>книги</a:t>
            </a:r>
            <a:endParaRPr lang="ru-RU" sz="32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485">
            <a:off x="871040" y="3004132"/>
            <a:ext cx="3383360" cy="253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44" r="14817"/>
          <a:stretch/>
        </p:blipFill>
        <p:spPr>
          <a:xfrm>
            <a:off x="236752" y="347914"/>
            <a:ext cx="4120879" cy="2412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71" t="10193" r="22164" b="8722"/>
          <a:stretch/>
        </p:blipFill>
        <p:spPr>
          <a:xfrm rot="5400000">
            <a:off x="5558107" y="-161016"/>
            <a:ext cx="2704777" cy="352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F:\мишки\Рисунок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5214950"/>
            <a:ext cx="1857388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47020772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3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08920" y="1196752"/>
            <a:ext cx="2052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Дары  тундр</a:t>
            </a:r>
            <a:r>
              <a:rPr lang="ru-RU" sz="3600" b="1" dirty="0"/>
              <a:t>ы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4" t="11411" r="10327" b="9163"/>
          <a:stretch/>
        </p:blipFill>
        <p:spPr>
          <a:xfrm>
            <a:off x="179511" y="260648"/>
            <a:ext cx="4060891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72" t="7251"/>
          <a:stretch/>
        </p:blipFill>
        <p:spPr>
          <a:xfrm rot="5400000">
            <a:off x="6285181" y="644249"/>
            <a:ext cx="2842593" cy="2268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6780" y="3411100"/>
            <a:ext cx="2737121" cy="2052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Папа-Мама\Desktop\мишки\Рисунок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5214950"/>
            <a:ext cx="1655763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180800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513</TotalTime>
  <Words>191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Базовая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1</dc:creator>
  <cp:lastModifiedBy>User</cp:lastModifiedBy>
  <cp:revision>53</cp:revision>
  <dcterms:created xsi:type="dcterms:W3CDTF">2020-10-12T08:38:58Z</dcterms:created>
  <dcterms:modified xsi:type="dcterms:W3CDTF">2020-10-13T14:14:54Z</dcterms:modified>
</cp:coreProperties>
</file>